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70" r:id="rId5"/>
    <p:sldId id="286" r:id="rId6"/>
    <p:sldId id="288" r:id="rId7"/>
    <p:sldId id="289" r:id="rId8"/>
    <p:sldId id="287" r:id="rId9"/>
    <p:sldId id="290" r:id="rId10"/>
    <p:sldId id="293" r:id="rId11"/>
    <p:sldId id="294" r:id="rId12"/>
    <p:sldId id="295" r:id="rId13"/>
    <p:sldId id="296" r:id="rId14"/>
    <p:sldId id="267" r:id="rId15"/>
    <p:sldId id="268" r:id="rId16"/>
    <p:sldId id="283" r:id="rId17"/>
    <p:sldId id="303" r:id="rId18"/>
    <p:sldId id="304" r:id="rId19"/>
    <p:sldId id="297" r:id="rId20"/>
    <p:sldId id="298" r:id="rId21"/>
    <p:sldId id="292" r:id="rId22"/>
    <p:sldId id="291" r:id="rId23"/>
    <p:sldId id="299" r:id="rId24"/>
    <p:sldId id="300" r:id="rId25"/>
    <p:sldId id="301" r:id="rId26"/>
    <p:sldId id="302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FBA70-E15B-46AE-AD19-1B2BF865BBF2}" v="14" dt="2024-02-07T20:26:12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6.svg"/><Relationship Id="rId2" Type="http://schemas.openxmlformats.org/officeDocument/2006/relationships/image" Target="../media/image53.png"/><Relationship Id="rId1" Type="http://schemas.openxmlformats.org/officeDocument/2006/relationships/hyperlink" Target="https://www.utrgv.edu/online/_files/documents/policies/rsi-checklist.pdf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www.utrgv.edu/online/_files/documents/policies/rsi-checklist.pdf" TargetMode="External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D2E3A-6916-4B15-A073-D0A6DD58733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D5A59A-7B50-4682-B3C8-1244C2D9063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/>
            <a:t>Sara Trovinger, PharmD, </a:t>
          </a:r>
          <a:r>
            <a:rPr lang="en-US" sz="2800" err="1"/>
            <a:t>MS.Ed</a:t>
          </a:r>
          <a:r>
            <a:rPr lang="en-US" sz="2800"/>
            <a:t>.</a:t>
          </a:r>
        </a:p>
      </dgm:t>
    </dgm:pt>
    <dgm:pt modelId="{F81B32A4-D59C-43F3-A113-65DACEF7ABF9}" type="parTrans" cxnId="{F7899262-C5CF-4BF6-B271-C91F95A74905}">
      <dgm:prSet/>
      <dgm:spPr/>
      <dgm:t>
        <a:bodyPr/>
        <a:lstStyle/>
        <a:p>
          <a:endParaRPr lang="en-US"/>
        </a:p>
      </dgm:t>
    </dgm:pt>
    <dgm:pt modelId="{CC650C29-FD15-494E-9479-BEBF368E5AEF}" type="sibTrans" cxnId="{F7899262-C5CF-4BF6-B271-C91F95A74905}">
      <dgm:prSet/>
      <dgm:spPr/>
      <dgm:t>
        <a:bodyPr/>
        <a:lstStyle/>
        <a:p>
          <a:endParaRPr lang="en-US"/>
        </a:p>
      </dgm:t>
    </dgm:pt>
    <dgm:pt modelId="{DCFA5934-D9FB-4D6D-B696-5FAA66A45954}">
      <dgm:prSet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000"/>
            <a:t>Director of Distance Doctor of Pharmacy Program</a:t>
          </a:r>
        </a:p>
      </dgm:t>
    </dgm:pt>
    <dgm:pt modelId="{8519E867-2D2B-47FC-A46D-AAB7CEE1C5DF}" type="parTrans" cxnId="{BD149632-247F-48D6-8282-2A3EE317932D}">
      <dgm:prSet/>
      <dgm:spPr/>
      <dgm:t>
        <a:bodyPr/>
        <a:lstStyle/>
        <a:p>
          <a:endParaRPr lang="en-US"/>
        </a:p>
      </dgm:t>
    </dgm:pt>
    <dgm:pt modelId="{4660619B-4D34-4304-8A3D-5549AC3AC7E2}" type="sibTrans" cxnId="{BD149632-247F-48D6-8282-2A3EE317932D}">
      <dgm:prSet/>
      <dgm:spPr/>
      <dgm:t>
        <a:bodyPr/>
        <a:lstStyle/>
        <a:p>
          <a:endParaRPr lang="en-US"/>
        </a:p>
      </dgm:t>
    </dgm:pt>
    <dgm:pt modelId="{ACB4DBB4-29E0-4123-BA4F-45E283126FB0}">
      <dgm:prSet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000"/>
            <a:t>Associate Director of Experiential Education</a:t>
          </a:r>
        </a:p>
      </dgm:t>
    </dgm:pt>
    <dgm:pt modelId="{276A9352-6CCB-4BFE-9F5E-7D96BBF8A09E}" type="parTrans" cxnId="{7C476B03-4609-4C06-8C98-EB014ADFF9B9}">
      <dgm:prSet/>
      <dgm:spPr/>
      <dgm:t>
        <a:bodyPr/>
        <a:lstStyle/>
        <a:p>
          <a:endParaRPr lang="en-US"/>
        </a:p>
      </dgm:t>
    </dgm:pt>
    <dgm:pt modelId="{72EDE0C1-2040-4E65-A34E-7DF86D66A4CF}" type="sibTrans" cxnId="{7C476B03-4609-4C06-8C98-EB014ADFF9B9}">
      <dgm:prSet/>
      <dgm:spPr/>
      <dgm:t>
        <a:bodyPr/>
        <a:lstStyle/>
        <a:p>
          <a:endParaRPr lang="en-US"/>
        </a:p>
      </dgm:t>
    </dgm:pt>
    <dgm:pt modelId="{9542BD01-43EC-4354-9964-CCD7A117EE4D}">
      <dgm:prSet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2000"/>
            <a:t>Associate Professor of Pharmacy Practice</a:t>
          </a:r>
        </a:p>
      </dgm:t>
    </dgm:pt>
    <dgm:pt modelId="{384DB70A-150D-4656-A973-71D06B2F0512}" type="parTrans" cxnId="{72836FC6-0476-4E26-A435-A1D3EDFBE6E1}">
      <dgm:prSet/>
      <dgm:spPr/>
      <dgm:t>
        <a:bodyPr/>
        <a:lstStyle/>
        <a:p>
          <a:endParaRPr lang="en-US"/>
        </a:p>
      </dgm:t>
    </dgm:pt>
    <dgm:pt modelId="{335A94D7-EA9D-4353-9445-8280CA8D58A9}" type="sibTrans" cxnId="{72836FC6-0476-4E26-A435-A1D3EDFBE6E1}">
      <dgm:prSet/>
      <dgm:spPr/>
      <dgm:t>
        <a:bodyPr/>
        <a:lstStyle/>
        <a:p>
          <a:endParaRPr lang="en-US"/>
        </a:p>
      </dgm:t>
    </dgm:pt>
    <dgm:pt modelId="{DA308916-FCDD-4D98-B977-0B9653767E6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/>
            <a:t>Melissa Bray, M.Ed.</a:t>
          </a:r>
        </a:p>
      </dgm:t>
    </dgm:pt>
    <dgm:pt modelId="{3CB89F77-958B-43F9-9B2B-24E0243998AA}" type="parTrans" cxnId="{F398B28E-B4A3-4AF8-9AC2-2F05485899E6}">
      <dgm:prSet/>
      <dgm:spPr/>
      <dgm:t>
        <a:bodyPr/>
        <a:lstStyle/>
        <a:p>
          <a:endParaRPr lang="en-US"/>
        </a:p>
      </dgm:t>
    </dgm:pt>
    <dgm:pt modelId="{5ADCBDEE-EBE3-42ED-98F7-BA1CA3231109}" type="sibTrans" cxnId="{F398B28E-B4A3-4AF8-9AC2-2F05485899E6}">
      <dgm:prSet/>
      <dgm:spPr/>
      <dgm:t>
        <a:bodyPr/>
        <a:lstStyle/>
        <a:p>
          <a:endParaRPr lang="en-US"/>
        </a:p>
      </dgm:t>
    </dgm:pt>
    <dgm:pt modelId="{3F39C0D0-F3E1-454E-A54E-35B3D1DC3A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Director of Instructional Design for Health Sciences and Pharmacy Programs</a:t>
          </a:r>
        </a:p>
      </dgm:t>
    </dgm:pt>
    <dgm:pt modelId="{162AC925-6BE3-4DBC-B6C5-C2A862C82B52}" type="parTrans" cxnId="{44FD3A33-6E5C-44AD-B54C-FA7DE71FC6CB}">
      <dgm:prSet/>
      <dgm:spPr/>
      <dgm:t>
        <a:bodyPr/>
        <a:lstStyle/>
        <a:p>
          <a:endParaRPr lang="en-US"/>
        </a:p>
      </dgm:t>
    </dgm:pt>
    <dgm:pt modelId="{DCBDF527-D2D1-4E8B-BBF6-766C9932BC68}" type="sibTrans" cxnId="{44FD3A33-6E5C-44AD-B54C-FA7DE71FC6CB}">
      <dgm:prSet/>
      <dgm:spPr/>
      <dgm:t>
        <a:bodyPr/>
        <a:lstStyle/>
        <a:p>
          <a:endParaRPr lang="en-US"/>
        </a:p>
      </dgm:t>
    </dgm:pt>
    <dgm:pt modelId="{A5796F60-40D9-43A3-8DF4-DEB18E53F161}" type="pres">
      <dgm:prSet presAssocID="{5D4D2E3A-6916-4B15-A073-D0A6DD58733B}" presName="root" presStyleCnt="0">
        <dgm:presLayoutVars>
          <dgm:dir/>
          <dgm:resizeHandles val="exact"/>
        </dgm:presLayoutVars>
      </dgm:prSet>
      <dgm:spPr/>
    </dgm:pt>
    <dgm:pt modelId="{D4113DCD-B386-4E44-944B-C86B237D3B94}" type="pres">
      <dgm:prSet presAssocID="{CBD5A59A-7B50-4682-B3C8-1244C2D90631}" presName="compNode" presStyleCnt="0"/>
      <dgm:spPr/>
    </dgm:pt>
    <dgm:pt modelId="{C6942585-AC45-41C0-9806-3326AE04338E}" type="pres">
      <dgm:prSet presAssocID="{CBD5A59A-7B50-4682-B3C8-1244C2D90631}" presName="iconRect" presStyleLbl="node1" presStyleIdx="0" presStyleCnt="2" custLinFactNeighborX="20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opathy with solid fill"/>
        </a:ext>
      </dgm:extLst>
    </dgm:pt>
    <dgm:pt modelId="{A9EDC493-965B-4411-A38A-BA309F45DB8C}" type="pres">
      <dgm:prSet presAssocID="{CBD5A59A-7B50-4682-B3C8-1244C2D90631}" presName="iconSpace" presStyleCnt="0"/>
      <dgm:spPr/>
    </dgm:pt>
    <dgm:pt modelId="{0675F909-DD62-48DF-9A6E-7773987F5EF3}" type="pres">
      <dgm:prSet presAssocID="{CBD5A59A-7B50-4682-B3C8-1244C2D90631}" presName="parTx" presStyleLbl="revTx" presStyleIdx="0" presStyleCnt="4">
        <dgm:presLayoutVars>
          <dgm:chMax val="0"/>
          <dgm:chPref val="0"/>
        </dgm:presLayoutVars>
      </dgm:prSet>
      <dgm:spPr/>
    </dgm:pt>
    <dgm:pt modelId="{3A8D8182-25D4-4A3F-976F-252ECDAC602D}" type="pres">
      <dgm:prSet presAssocID="{CBD5A59A-7B50-4682-B3C8-1244C2D90631}" presName="txSpace" presStyleCnt="0"/>
      <dgm:spPr/>
    </dgm:pt>
    <dgm:pt modelId="{708B4489-4087-43CD-8288-0E18B50C66A1}" type="pres">
      <dgm:prSet presAssocID="{CBD5A59A-7B50-4682-B3C8-1244C2D90631}" presName="desTx" presStyleLbl="revTx" presStyleIdx="1" presStyleCnt="4">
        <dgm:presLayoutVars/>
      </dgm:prSet>
      <dgm:spPr/>
    </dgm:pt>
    <dgm:pt modelId="{22BEE606-CEDA-4E24-983D-418AF90EBCC9}" type="pres">
      <dgm:prSet presAssocID="{CC650C29-FD15-494E-9479-BEBF368E5AEF}" presName="sibTrans" presStyleCnt="0"/>
      <dgm:spPr/>
    </dgm:pt>
    <dgm:pt modelId="{D1A7E857-EBAE-4AAA-8BE1-AE5A43D8B7BF}" type="pres">
      <dgm:prSet presAssocID="{DA308916-FCDD-4D98-B977-0B9653767E6A}" presName="compNode" presStyleCnt="0"/>
      <dgm:spPr/>
    </dgm:pt>
    <dgm:pt modelId="{21B469D7-4F93-455B-9B62-E647F65040D7}" type="pres">
      <dgm:prSet presAssocID="{DA308916-FCDD-4D98-B977-0B9653767E6A}" presName="iconRect" presStyleLbl="node1" presStyleIdx="1" presStyleCnt="2" custLinFactNeighborX="3398" custLinFactNeighborY="52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 with solid fill"/>
        </a:ext>
      </dgm:extLst>
    </dgm:pt>
    <dgm:pt modelId="{1A8CA70D-4F12-4DF2-8864-30BF370A4CD7}" type="pres">
      <dgm:prSet presAssocID="{DA308916-FCDD-4D98-B977-0B9653767E6A}" presName="iconSpace" presStyleCnt="0"/>
      <dgm:spPr/>
    </dgm:pt>
    <dgm:pt modelId="{30E9694A-3B2C-4D38-BC84-48F5E3461322}" type="pres">
      <dgm:prSet presAssocID="{DA308916-FCDD-4D98-B977-0B9653767E6A}" presName="parTx" presStyleLbl="revTx" presStyleIdx="2" presStyleCnt="4">
        <dgm:presLayoutVars>
          <dgm:chMax val="0"/>
          <dgm:chPref val="0"/>
        </dgm:presLayoutVars>
      </dgm:prSet>
      <dgm:spPr/>
    </dgm:pt>
    <dgm:pt modelId="{71A18CFA-BD2B-45DD-99E0-3CBD4BD9B582}" type="pres">
      <dgm:prSet presAssocID="{DA308916-FCDD-4D98-B977-0B9653767E6A}" presName="txSpace" presStyleCnt="0"/>
      <dgm:spPr/>
    </dgm:pt>
    <dgm:pt modelId="{2A5B7D29-A973-4B95-9BB9-19EA1CD22819}" type="pres">
      <dgm:prSet presAssocID="{DA308916-FCDD-4D98-B977-0B9653767E6A}" presName="desTx" presStyleLbl="revTx" presStyleIdx="3" presStyleCnt="4">
        <dgm:presLayoutVars/>
      </dgm:prSet>
      <dgm:spPr/>
    </dgm:pt>
  </dgm:ptLst>
  <dgm:cxnLst>
    <dgm:cxn modelId="{7C476B03-4609-4C06-8C98-EB014ADFF9B9}" srcId="{CBD5A59A-7B50-4682-B3C8-1244C2D90631}" destId="{ACB4DBB4-29E0-4123-BA4F-45E283126FB0}" srcOrd="1" destOrd="0" parTransId="{276A9352-6CCB-4BFE-9F5E-7D96BBF8A09E}" sibTransId="{72EDE0C1-2040-4E65-A34E-7DF86D66A4CF}"/>
    <dgm:cxn modelId="{BD149632-247F-48D6-8282-2A3EE317932D}" srcId="{CBD5A59A-7B50-4682-B3C8-1244C2D90631}" destId="{DCFA5934-D9FB-4D6D-B696-5FAA66A45954}" srcOrd="0" destOrd="0" parTransId="{8519E867-2D2B-47FC-A46D-AAB7CEE1C5DF}" sibTransId="{4660619B-4D34-4304-8A3D-5549AC3AC7E2}"/>
    <dgm:cxn modelId="{44FD3A33-6E5C-44AD-B54C-FA7DE71FC6CB}" srcId="{DA308916-FCDD-4D98-B977-0B9653767E6A}" destId="{3F39C0D0-F3E1-454E-A54E-35B3D1DC3A47}" srcOrd="0" destOrd="0" parTransId="{162AC925-6BE3-4DBC-B6C5-C2A862C82B52}" sibTransId="{DCBDF527-D2D1-4E8B-BBF6-766C9932BC68}"/>
    <dgm:cxn modelId="{7705C033-C30F-446F-92B1-30C7F87367E3}" type="presOf" srcId="{9542BD01-43EC-4354-9964-CCD7A117EE4D}" destId="{708B4489-4087-43CD-8288-0E18B50C66A1}" srcOrd="0" destOrd="2" presId="urn:microsoft.com/office/officeart/2018/5/layout/CenteredIconLabelDescriptionList"/>
    <dgm:cxn modelId="{B130BF41-1D1A-4C44-9A6B-B357BD726770}" type="presOf" srcId="{DA308916-FCDD-4D98-B977-0B9653767E6A}" destId="{30E9694A-3B2C-4D38-BC84-48F5E3461322}" srcOrd="0" destOrd="0" presId="urn:microsoft.com/office/officeart/2018/5/layout/CenteredIconLabelDescriptionList"/>
    <dgm:cxn modelId="{F7899262-C5CF-4BF6-B271-C91F95A74905}" srcId="{5D4D2E3A-6916-4B15-A073-D0A6DD58733B}" destId="{CBD5A59A-7B50-4682-B3C8-1244C2D90631}" srcOrd="0" destOrd="0" parTransId="{F81B32A4-D59C-43F3-A113-65DACEF7ABF9}" sibTransId="{CC650C29-FD15-494E-9479-BEBF368E5AEF}"/>
    <dgm:cxn modelId="{8E1FB16B-0FF1-4F0B-B5CD-D16676FAAF62}" type="presOf" srcId="{3F39C0D0-F3E1-454E-A54E-35B3D1DC3A47}" destId="{2A5B7D29-A973-4B95-9BB9-19EA1CD22819}" srcOrd="0" destOrd="0" presId="urn:microsoft.com/office/officeart/2018/5/layout/CenteredIconLabelDescriptionList"/>
    <dgm:cxn modelId="{F398B28E-B4A3-4AF8-9AC2-2F05485899E6}" srcId="{5D4D2E3A-6916-4B15-A073-D0A6DD58733B}" destId="{DA308916-FCDD-4D98-B977-0B9653767E6A}" srcOrd="1" destOrd="0" parTransId="{3CB89F77-958B-43F9-9B2B-24E0243998AA}" sibTransId="{5ADCBDEE-EBE3-42ED-98F7-BA1CA3231109}"/>
    <dgm:cxn modelId="{B4DE19A6-5208-4718-9FBC-990740AC9674}" type="presOf" srcId="{5D4D2E3A-6916-4B15-A073-D0A6DD58733B}" destId="{A5796F60-40D9-43A3-8DF4-DEB18E53F161}" srcOrd="0" destOrd="0" presId="urn:microsoft.com/office/officeart/2018/5/layout/CenteredIconLabelDescriptionList"/>
    <dgm:cxn modelId="{72836FC6-0476-4E26-A435-A1D3EDFBE6E1}" srcId="{CBD5A59A-7B50-4682-B3C8-1244C2D90631}" destId="{9542BD01-43EC-4354-9964-CCD7A117EE4D}" srcOrd="2" destOrd="0" parTransId="{384DB70A-150D-4656-A973-71D06B2F0512}" sibTransId="{335A94D7-EA9D-4353-9445-8280CA8D58A9}"/>
    <dgm:cxn modelId="{D5BD1CDE-1DB1-42E4-8FE1-097D44E53EA0}" type="presOf" srcId="{DCFA5934-D9FB-4D6D-B696-5FAA66A45954}" destId="{708B4489-4087-43CD-8288-0E18B50C66A1}" srcOrd="0" destOrd="0" presId="urn:microsoft.com/office/officeart/2018/5/layout/CenteredIconLabelDescriptionList"/>
    <dgm:cxn modelId="{228049F8-2026-41F0-A5AB-9E5424AF0CB8}" type="presOf" srcId="{ACB4DBB4-29E0-4123-BA4F-45E283126FB0}" destId="{708B4489-4087-43CD-8288-0E18B50C66A1}" srcOrd="0" destOrd="1" presId="urn:microsoft.com/office/officeart/2018/5/layout/CenteredIconLabelDescriptionList"/>
    <dgm:cxn modelId="{45A2D7F9-ED04-4888-8D14-9B2CE0A58D1D}" type="presOf" srcId="{CBD5A59A-7B50-4682-B3C8-1244C2D90631}" destId="{0675F909-DD62-48DF-9A6E-7773987F5EF3}" srcOrd="0" destOrd="0" presId="urn:microsoft.com/office/officeart/2018/5/layout/CenteredIconLabelDescriptionList"/>
    <dgm:cxn modelId="{5D5A9D0C-DC12-4712-8477-7805D6FE315E}" type="presParOf" srcId="{A5796F60-40D9-43A3-8DF4-DEB18E53F161}" destId="{D4113DCD-B386-4E44-944B-C86B237D3B94}" srcOrd="0" destOrd="0" presId="urn:microsoft.com/office/officeart/2018/5/layout/CenteredIconLabelDescriptionList"/>
    <dgm:cxn modelId="{1D965A5D-1FA2-4DA6-A0F9-ACBB344A3369}" type="presParOf" srcId="{D4113DCD-B386-4E44-944B-C86B237D3B94}" destId="{C6942585-AC45-41C0-9806-3326AE04338E}" srcOrd="0" destOrd="0" presId="urn:microsoft.com/office/officeart/2018/5/layout/CenteredIconLabelDescriptionList"/>
    <dgm:cxn modelId="{831FEED0-3097-441F-B0A2-18980D5A1AA4}" type="presParOf" srcId="{D4113DCD-B386-4E44-944B-C86B237D3B94}" destId="{A9EDC493-965B-4411-A38A-BA309F45DB8C}" srcOrd="1" destOrd="0" presId="urn:microsoft.com/office/officeart/2018/5/layout/CenteredIconLabelDescriptionList"/>
    <dgm:cxn modelId="{426962AE-2EEB-4876-94BC-030014C46DE0}" type="presParOf" srcId="{D4113DCD-B386-4E44-944B-C86B237D3B94}" destId="{0675F909-DD62-48DF-9A6E-7773987F5EF3}" srcOrd="2" destOrd="0" presId="urn:microsoft.com/office/officeart/2018/5/layout/CenteredIconLabelDescriptionList"/>
    <dgm:cxn modelId="{0FA49E2A-32DD-4E92-94DC-A7E808809EFC}" type="presParOf" srcId="{D4113DCD-B386-4E44-944B-C86B237D3B94}" destId="{3A8D8182-25D4-4A3F-976F-252ECDAC602D}" srcOrd="3" destOrd="0" presId="urn:microsoft.com/office/officeart/2018/5/layout/CenteredIconLabelDescriptionList"/>
    <dgm:cxn modelId="{992CD8B1-5E77-4D35-96E2-451B641F0BDC}" type="presParOf" srcId="{D4113DCD-B386-4E44-944B-C86B237D3B94}" destId="{708B4489-4087-43CD-8288-0E18B50C66A1}" srcOrd="4" destOrd="0" presId="urn:microsoft.com/office/officeart/2018/5/layout/CenteredIconLabelDescriptionList"/>
    <dgm:cxn modelId="{921A44AC-D31B-41F2-92F3-028A9FEDDE5A}" type="presParOf" srcId="{A5796F60-40D9-43A3-8DF4-DEB18E53F161}" destId="{22BEE606-CEDA-4E24-983D-418AF90EBCC9}" srcOrd="1" destOrd="0" presId="urn:microsoft.com/office/officeart/2018/5/layout/CenteredIconLabelDescriptionList"/>
    <dgm:cxn modelId="{2FDFF62F-FE70-4AD5-9428-FD9761D09DF5}" type="presParOf" srcId="{A5796F60-40D9-43A3-8DF4-DEB18E53F161}" destId="{D1A7E857-EBAE-4AAA-8BE1-AE5A43D8B7BF}" srcOrd="2" destOrd="0" presId="urn:microsoft.com/office/officeart/2018/5/layout/CenteredIconLabelDescriptionList"/>
    <dgm:cxn modelId="{6A321E3C-CF98-4DB2-B678-3D1566E1933D}" type="presParOf" srcId="{D1A7E857-EBAE-4AAA-8BE1-AE5A43D8B7BF}" destId="{21B469D7-4F93-455B-9B62-E647F65040D7}" srcOrd="0" destOrd="0" presId="urn:microsoft.com/office/officeart/2018/5/layout/CenteredIconLabelDescriptionList"/>
    <dgm:cxn modelId="{4345B99C-B0A9-41DE-9B36-A3995D73F9CF}" type="presParOf" srcId="{D1A7E857-EBAE-4AAA-8BE1-AE5A43D8B7BF}" destId="{1A8CA70D-4F12-4DF2-8864-30BF370A4CD7}" srcOrd="1" destOrd="0" presId="urn:microsoft.com/office/officeart/2018/5/layout/CenteredIconLabelDescriptionList"/>
    <dgm:cxn modelId="{E89BE252-5F71-4189-BFE7-C3FB475D9C3D}" type="presParOf" srcId="{D1A7E857-EBAE-4AAA-8BE1-AE5A43D8B7BF}" destId="{30E9694A-3B2C-4D38-BC84-48F5E3461322}" srcOrd="2" destOrd="0" presId="urn:microsoft.com/office/officeart/2018/5/layout/CenteredIconLabelDescriptionList"/>
    <dgm:cxn modelId="{C5CD4248-5FA7-41D9-A32F-1DE070CA780C}" type="presParOf" srcId="{D1A7E857-EBAE-4AAA-8BE1-AE5A43D8B7BF}" destId="{71A18CFA-BD2B-45DD-99E0-3CBD4BD9B582}" srcOrd="3" destOrd="0" presId="urn:microsoft.com/office/officeart/2018/5/layout/CenteredIconLabelDescriptionList"/>
    <dgm:cxn modelId="{99FD6616-28FB-4C04-AFFE-934C8D07F800}" type="presParOf" srcId="{D1A7E857-EBAE-4AAA-8BE1-AE5A43D8B7BF}" destId="{2A5B7D29-A973-4B95-9BB9-19EA1CD2281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240E0-D858-4DA2-83FC-3DFD91E50A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7090CA-C6F2-403C-BBBE-C87EF103AB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Discover the fundamentals of translating a face-to-face course to an online environment. </a:t>
          </a:r>
        </a:p>
      </dgm:t>
    </dgm:pt>
    <dgm:pt modelId="{979F46F8-CEA6-4713-BF67-51A1978C7C46}" type="parTrans" cxnId="{A64DE9A8-CA0F-4042-B7EA-4FF95528E542}">
      <dgm:prSet/>
      <dgm:spPr/>
      <dgm:t>
        <a:bodyPr/>
        <a:lstStyle/>
        <a:p>
          <a:endParaRPr lang="en-US"/>
        </a:p>
      </dgm:t>
    </dgm:pt>
    <dgm:pt modelId="{A8DDF97E-A8E1-4520-B190-FF398AE5E7E2}" type="sibTrans" cxnId="{A64DE9A8-CA0F-4042-B7EA-4FF95528E542}">
      <dgm:prSet/>
      <dgm:spPr/>
      <dgm:t>
        <a:bodyPr/>
        <a:lstStyle/>
        <a:p>
          <a:endParaRPr lang="en-US"/>
        </a:p>
      </dgm:t>
    </dgm:pt>
    <dgm:pt modelId="{14AEC772-8FC5-4D5D-A5A1-441F54C007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Determine effective methods for incorporating student-student, student-content, and student-instructor engagement in an online course. </a:t>
          </a:r>
        </a:p>
      </dgm:t>
    </dgm:pt>
    <dgm:pt modelId="{310406E0-E8CD-4E87-A408-1942D5E9E6AA}" type="parTrans" cxnId="{A2F6B22D-EF92-41EF-8E29-BD0B019AC018}">
      <dgm:prSet/>
      <dgm:spPr/>
      <dgm:t>
        <a:bodyPr/>
        <a:lstStyle/>
        <a:p>
          <a:endParaRPr lang="en-US"/>
        </a:p>
      </dgm:t>
    </dgm:pt>
    <dgm:pt modelId="{D287676D-C20E-45CD-A81E-853604924E0F}" type="sibTrans" cxnId="{A2F6B22D-EF92-41EF-8E29-BD0B019AC018}">
      <dgm:prSet/>
      <dgm:spPr/>
      <dgm:t>
        <a:bodyPr/>
        <a:lstStyle/>
        <a:p>
          <a:endParaRPr lang="en-US"/>
        </a:p>
      </dgm:t>
    </dgm:pt>
    <dgm:pt modelId="{A0CDCD04-B8DD-4362-B1D3-12760404AD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Translate a portion of a current face-to-face course to an online format using one of the tools provided. </a:t>
          </a:r>
        </a:p>
      </dgm:t>
    </dgm:pt>
    <dgm:pt modelId="{6FE544EE-3AEF-4605-A136-5D96DF9E5051}" type="parTrans" cxnId="{9E0812E1-827B-4F68-BF2E-7851082A97D4}">
      <dgm:prSet/>
      <dgm:spPr/>
      <dgm:t>
        <a:bodyPr/>
        <a:lstStyle/>
        <a:p>
          <a:endParaRPr lang="en-US"/>
        </a:p>
      </dgm:t>
    </dgm:pt>
    <dgm:pt modelId="{C009B687-BA85-4170-84C1-DFCA5AF2D4D4}" type="sibTrans" cxnId="{9E0812E1-827B-4F68-BF2E-7851082A97D4}">
      <dgm:prSet/>
      <dgm:spPr/>
      <dgm:t>
        <a:bodyPr/>
        <a:lstStyle/>
        <a:p>
          <a:endParaRPr lang="en-US"/>
        </a:p>
      </dgm:t>
    </dgm:pt>
    <dgm:pt modelId="{5F6DFA90-8262-4923-997C-6140ED65A4C5}" type="pres">
      <dgm:prSet presAssocID="{0B9240E0-D858-4DA2-83FC-3DFD91E50AE2}" presName="root" presStyleCnt="0">
        <dgm:presLayoutVars>
          <dgm:dir/>
          <dgm:resizeHandles val="exact"/>
        </dgm:presLayoutVars>
      </dgm:prSet>
      <dgm:spPr/>
    </dgm:pt>
    <dgm:pt modelId="{342B4843-A827-4315-8876-0754B53B69B7}" type="pres">
      <dgm:prSet presAssocID="{F07090CA-C6F2-403C-BBBE-C87EF103ABBF}" presName="compNode" presStyleCnt="0"/>
      <dgm:spPr/>
    </dgm:pt>
    <dgm:pt modelId="{F2628166-0A7B-4431-ADAA-5E6419F90E99}" type="pres">
      <dgm:prSet presAssocID="{F07090CA-C6F2-403C-BBBE-C87EF103ABBF}" presName="bgRect" presStyleLbl="bgShp" presStyleIdx="0" presStyleCnt="3"/>
      <dgm:spPr/>
    </dgm:pt>
    <dgm:pt modelId="{9A7C2FC2-1312-4C72-8063-9CB6637D95BC}" type="pres">
      <dgm:prSet presAssocID="{F07090CA-C6F2-403C-BBBE-C87EF103AB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E8496B2-DDF1-44BA-A1E1-35C6E83C49F0}" type="pres">
      <dgm:prSet presAssocID="{F07090CA-C6F2-403C-BBBE-C87EF103ABBF}" presName="spaceRect" presStyleCnt="0"/>
      <dgm:spPr/>
    </dgm:pt>
    <dgm:pt modelId="{9C2175B9-8903-4418-8B70-4206A1D8A2CD}" type="pres">
      <dgm:prSet presAssocID="{F07090CA-C6F2-403C-BBBE-C87EF103ABBF}" presName="parTx" presStyleLbl="revTx" presStyleIdx="0" presStyleCnt="3">
        <dgm:presLayoutVars>
          <dgm:chMax val="0"/>
          <dgm:chPref val="0"/>
        </dgm:presLayoutVars>
      </dgm:prSet>
      <dgm:spPr/>
    </dgm:pt>
    <dgm:pt modelId="{40AD608D-1C03-48F7-84EF-F8F7CDAB10DA}" type="pres">
      <dgm:prSet presAssocID="{A8DDF97E-A8E1-4520-B190-FF398AE5E7E2}" presName="sibTrans" presStyleCnt="0"/>
      <dgm:spPr/>
    </dgm:pt>
    <dgm:pt modelId="{A3A85BCB-276C-4E51-802C-047AF02A70F8}" type="pres">
      <dgm:prSet presAssocID="{14AEC772-8FC5-4D5D-A5A1-441F54C00719}" presName="compNode" presStyleCnt="0"/>
      <dgm:spPr/>
    </dgm:pt>
    <dgm:pt modelId="{B1F3EA57-9F40-47F0-B641-AAD0ED895C1D}" type="pres">
      <dgm:prSet presAssocID="{14AEC772-8FC5-4D5D-A5A1-441F54C00719}" presName="bgRect" presStyleLbl="bgShp" presStyleIdx="1" presStyleCnt="3"/>
      <dgm:spPr/>
    </dgm:pt>
    <dgm:pt modelId="{A12A930E-5215-4223-A4D1-BE231ED6B20E}" type="pres">
      <dgm:prSet presAssocID="{14AEC772-8FC5-4D5D-A5A1-441F54C007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146F6D27-8C28-4F6B-8B48-6B465412A59A}" type="pres">
      <dgm:prSet presAssocID="{14AEC772-8FC5-4D5D-A5A1-441F54C00719}" presName="spaceRect" presStyleCnt="0"/>
      <dgm:spPr/>
    </dgm:pt>
    <dgm:pt modelId="{170037A7-1936-4F3A-95D3-742E20E8D4C9}" type="pres">
      <dgm:prSet presAssocID="{14AEC772-8FC5-4D5D-A5A1-441F54C00719}" presName="parTx" presStyleLbl="revTx" presStyleIdx="1" presStyleCnt="3">
        <dgm:presLayoutVars>
          <dgm:chMax val="0"/>
          <dgm:chPref val="0"/>
        </dgm:presLayoutVars>
      </dgm:prSet>
      <dgm:spPr/>
    </dgm:pt>
    <dgm:pt modelId="{5B08CC94-D6DB-4D11-8B1B-E93F6E2DCD23}" type="pres">
      <dgm:prSet presAssocID="{D287676D-C20E-45CD-A81E-853604924E0F}" presName="sibTrans" presStyleCnt="0"/>
      <dgm:spPr/>
    </dgm:pt>
    <dgm:pt modelId="{01CDC9BC-F6DA-4665-943A-B4BEAE779613}" type="pres">
      <dgm:prSet presAssocID="{A0CDCD04-B8DD-4362-B1D3-12760404AD08}" presName="compNode" presStyleCnt="0"/>
      <dgm:spPr/>
    </dgm:pt>
    <dgm:pt modelId="{2097576F-FD85-4B03-8961-77EC6144D58F}" type="pres">
      <dgm:prSet presAssocID="{A0CDCD04-B8DD-4362-B1D3-12760404AD08}" presName="bgRect" presStyleLbl="bgShp" presStyleIdx="2" presStyleCnt="3"/>
      <dgm:spPr/>
    </dgm:pt>
    <dgm:pt modelId="{A933C560-A146-4D4D-B701-C5675E97A1C2}" type="pres">
      <dgm:prSet presAssocID="{A0CDCD04-B8DD-4362-B1D3-12760404AD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12016E64-C653-4D8D-B2CA-419A46E5A3ED}" type="pres">
      <dgm:prSet presAssocID="{A0CDCD04-B8DD-4362-B1D3-12760404AD08}" presName="spaceRect" presStyleCnt="0"/>
      <dgm:spPr/>
    </dgm:pt>
    <dgm:pt modelId="{35CF8198-9081-4A12-8147-1D6E2D721B5D}" type="pres">
      <dgm:prSet presAssocID="{A0CDCD04-B8DD-4362-B1D3-12760404AD0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2F6B22D-EF92-41EF-8E29-BD0B019AC018}" srcId="{0B9240E0-D858-4DA2-83FC-3DFD91E50AE2}" destId="{14AEC772-8FC5-4D5D-A5A1-441F54C00719}" srcOrd="1" destOrd="0" parTransId="{310406E0-E8CD-4E87-A408-1942D5E9E6AA}" sibTransId="{D287676D-C20E-45CD-A81E-853604924E0F}"/>
    <dgm:cxn modelId="{C9257B7F-88F1-441B-8AFF-03CA29A329E8}" type="presOf" srcId="{14AEC772-8FC5-4D5D-A5A1-441F54C00719}" destId="{170037A7-1936-4F3A-95D3-742E20E8D4C9}" srcOrd="0" destOrd="0" presId="urn:microsoft.com/office/officeart/2018/2/layout/IconVerticalSolidList"/>
    <dgm:cxn modelId="{47F17B8F-5670-4C1B-AD3D-4ECCF71DD1FF}" type="presOf" srcId="{0B9240E0-D858-4DA2-83FC-3DFD91E50AE2}" destId="{5F6DFA90-8262-4923-997C-6140ED65A4C5}" srcOrd="0" destOrd="0" presId="urn:microsoft.com/office/officeart/2018/2/layout/IconVerticalSolidList"/>
    <dgm:cxn modelId="{A47D07A4-2AA5-49DC-ACEE-9C1D838675F7}" type="presOf" srcId="{F07090CA-C6F2-403C-BBBE-C87EF103ABBF}" destId="{9C2175B9-8903-4418-8B70-4206A1D8A2CD}" srcOrd="0" destOrd="0" presId="urn:microsoft.com/office/officeart/2018/2/layout/IconVerticalSolidList"/>
    <dgm:cxn modelId="{A64DE9A8-CA0F-4042-B7EA-4FF95528E542}" srcId="{0B9240E0-D858-4DA2-83FC-3DFD91E50AE2}" destId="{F07090CA-C6F2-403C-BBBE-C87EF103ABBF}" srcOrd="0" destOrd="0" parTransId="{979F46F8-CEA6-4713-BF67-51A1978C7C46}" sibTransId="{A8DDF97E-A8E1-4520-B190-FF398AE5E7E2}"/>
    <dgm:cxn modelId="{9E0812E1-827B-4F68-BF2E-7851082A97D4}" srcId="{0B9240E0-D858-4DA2-83FC-3DFD91E50AE2}" destId="{A0CDCD04-B8DD-4362-B1D3-12760404AD08}" srcOrd="2" destOrd="0" parTransId="{6FE544EE-3AEF-4605-A136-5D96DF9E5051}" sibTransId="{C009B687-BA85-4170-84C1-DFCA5AF2D4D4}"/>
    <dgm:cxn modelId="{3F0872E8-77BB-43DF-AAB7-1422EE960444}" type="presOf" srcId="{A0CDCD04-B8DD-4362-B1D3-12760404AD08}" destId="{35CF8198-9081-4A12-8147-1D6E2D721B5D}" srcOrd="0" destOrd="0" presId="urn:microsoft.com/office/officeart/2018/2/layout/IconVerticalSolidList"/>
    <dgm:cxn modelId="{56107D4B-4BCD-4CDB-B080-526488EBD6E6}" type="presParOf" srcId="{5F6DFA90-8262-4923-997C-6140ED65A4C5}" destId="{342B4843-A827-4315-8876-0754B53B69B7}" srcOrd="0" destOrd="0" presId="urn:microsoft.com/office/officeart/2018/2/layout/IconVerticalSolidList"/>
    <dgm:cxn modelId="{378A0DD8-F1FF-40FA-853E-39462709E1BB}" type="presParOf" srcId="{342B4843-A827-4315-8876-0754B53B69B7}" destId="{F2628166-0A7B-4431-ADAA-5E6419F90E99}" srcOrd="0" destOrd="0" presId="urn:microsoft.com/office/officeart/2018/2/layout/IconVerticalSolidList"/>
    <dgm:cxn modelId="{104162DE-8F40-4839-B61E-8064C833C366}" type="presParOf" srcId="{342B4843-A827-4315-8876-0754B53B69B7}" destId="{9A7C2FC2-1312-4C72-8063-9CB6637D95BC}" srcOrd="1" destOrd="0" presId="urn:microsoft.com/office/officeart/2018/2/layout/IconVerticalSolidList"/>
    <dgm:cxn modelId="{E0E0912D-31EA-47CF-AE0B-621E26F80539}" type="presParOf" srcId="{342B4843-A827-4315-8876-0754B53B69B7}" destId="{AE8496B2-DDF1-44BA-A1E1-35C6E83C49F0}" srcOrd="2" destOrd="0" presId="urn:microsoft.com/office/officeart/2018/2/layout/IconVerticalSolidList"/>
    <dgm:cxn modelId="{21293D7E-EC00-4F80-A487-A43E5DC3BA20}" type="presParOf" srcId="{342B4843-A827-4315-8876-0754B53B69B7}" destId="{9C2175B9-8903-4418-8B70-4206A1D8A2CD}" srcOrd="3" destOrd="0" presId="urn:microsoft.com/office/officeart/2018/2/layout/IconVerticalSolidList"/>
    <dgm:cxn modelId="{B4A502BE-8925-4139-BFC9-58B15CD57BFB}" type="presParOf" srcId="{5F6DFA90-8262-4923-997C-6140ED65A4C5}" destId="{40AD608D-1C03-48F7-84EF-F8F7CDAB10DA}" srcOrd="1" destOrd="0" presId="urn:microsoft.com/office/officeart/2018/2/layout/IconVerticalSolidList"/>
    <dgm:cxn modelId="{D80E0731-110B-4E76-B2FD-2AF5240ED569}" type="presParOf" srcId="{5F6DFA90-8262-4923-997C-6140ED65A4C5}" destId="{A3A85BCB-276C-4E51-802C-047AF02A70F8}" srcOrd="2" destOrd="0" presId="urn:microsoft.com/office/officeart/2018/2/layout/IconVerticalSolidList"/>
    <dgm:cxn modelId="{7E336871-7C73-49A7-BC6B-25422D291B02}" type="presParOf" srcId="{A3A85BCB-276C-4E51-802C-047AF02A70F8}" destId="{B1F3EA57-9F40-47F0-B641-AAD0ED895C1D}" srcOrd="0" destOrd="0" presId="urn:microsoft.com/office/officeart/2018/2/layout/IconVerticalSolidList"/>
    <dgm:cxn modelId="{AC718D33-8374-4C43-906C-40A8D7A84125}" type="presParOf" srcId="{A3A85BCB-276C-4E51-802C-047AF02A70F8}" destId="{A12A930E-5215-4223-A4D1-BE231ED6B20E}" srcOrd="1" destOrd="0" presId="urn:microsoft.com/office/officeart/2018/2/layout/IconVerticalSolidList"/>
    <dgm:cxn modelId="{F8BDB890-6E6B-4CAE-99BD-05FE96C54A3D}" type="presParOf" srcId="{A3A85BCB-276C-4E51-802C-047AF02A70F8}" destId="{146F6D27-8C28-4F6B-8B48-6B465412A59A}" srcOrd="2" destOrd="0" presId="urn:microsoft.com/office/officeart/2018/2/layout/IconVerticalSolidList"/>
    <dgm:cxn modelId="{F8C9EEDE-060D-4508-863B-4986D8D4C7E4}" type="presParOf" srcId="{A3A85BCB-276C-4E51-802C-047AF02A70F8}" destId="{170037A7-1936-4F3A-95D3-742E20E8D4C9}" srcOrd="3" destOrd="0" presId="urn:microsoft.com/office/officeart/2018/2/layout/IconVerticalSolidList"/>
    <dgm:cxn modelId="{C987225E-A5FF-47C0-9B25-5D5132540439}" type="presParOf" srcId="{5F6DFA90-8262-4923-997C-6140ED65A4C5}" destId="{5B08CC94-D6DB-4D11-8B1B-E93F6E2DCD23}" srcOrd="3" destOrd="0" presId="urn:microsoft.com/office/officeart/2018/2/layout/IconVerticalSolidList"/>
    <dgm:cxn modelId="{7A3EA6B7-BBD5-43C7-9182-47CF67C032CC}" type="presParOf" srcId="{5F6DFA90-8262-4923-997C-6140ED65A4C5}" destId="{01CDC9BC-F6DA-4665-943A-B4BEAE779613}" srcOrd="4" destOrd="0" presId="urn:microsoft.com/office/officeart/2018/2/layout/IconVerticalSolidList"/>
    <dgm:cxn modelId="{6B2B133C-E553-4AD6-BA5D-9F80CA156A7E}" type="presParOf" srcId="{01CDC9BC-F6DA-4665-943A-B4BEAE779613}" destId="{2097576F-FD85-4B03-8961-77EC6144D58F}" srcOrd="0" destOrd="0" presId="urn:microsoft.com/office/officeart/2018/2/layout/IconVerticalSolidList"/>
    <dgm:cxn modelId="{B32FC3C9-B4F4-4EAD-94C0-01BC9E2E614C}" type="presParOf" srcId="{01CDC9BC-F6DA-4665-943A-B4BEAE779613}" destId="{A933C560-A146-4D4D-B701-C5675E97A1C2}" srcOrd="1" destOrd="0" presId="urn:microsoft.com/office/officeart/2018/2/layout/IconVerticalSolidList"/>
    <dgm:cxn modelId="{BEAF6EC7-E20D-4782-8313-2BBFB5C29B02}" type="presParOf" srcId="{01CDC9BC-F6DA-4665-943A-B4BEAE779613}" destId="{12016E64-C653-4D8D-B2CA-419A46E5A3ED}" srcOrd="2" destOrd="0" presId="urn:microsoft.com/office/officeart/2018/2/layout/IconVerticalSolidList"/>
    <dgm:cxn modelId="{D4B29724-A864-4FAA-AA2C-2B91CEE3DA3F}" type="presParOf" srcId="{01CDC9BC-F6DA-4665-943A-B4BEAE779613}" destId="{35CF8198-9081-4A12-8147-1D6E2D721B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4A421-C2BC-4697-8FEC-12B13B654E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6825B92-6985-48BD-AA2F-8B4E14AB1A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/>
            <a:t>Week by week</a:t>
          </a:r>
        </a:p>
      </dgm:t>
    </dgm:pt>
    <dgm:pt modelId="{BD4ED20C-9E82-4BBD-8AE3-C3AB00356868}" type="parTrans" cxnId="{AD6F9EEF-4E60-4BA7-B968-C4C6C227C753}">
      <dgm:prSet/>
      <dgm:spPr/>
      <dgm:t>
        <a:bodyPr/>
        <a:lstStyle/>
        <a:p>
          <a:endParaRPr lang="en-US"/>
        </a:p>
      </dgm:t>
    </dgm:pt>
    <dgm:pt modelId="{355F69EA-DDCF-4B3C-B3A4-031DC348339F}" type="sibTrans" cxnId="{AD6F9EEF-4E60-4BA7-B968-C4C6C227C753}">
      <dgm:prSet/>
      <dgm:spPr/>
      <dgm:t>
        <a:bodyPr/>
        <a:lstStyle/>
        <a:p>
          <a:endParaRPr lang="en-US"/>
        </a:p>
      </dgm:t>
    </dgm:pt>
    <dgm:pt modelId="{C896EA48-DE7B-4E0D-BA11-B57FE14FED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/>
            <a:t>Focus on the essentials</a:t>
          </a:r>
        </a:p>
      </dgm:t>
    </dgm:pt>
    <dgm:pt modelId="{65B07160-DB6F-454D-B861-05F3D2840112}" type="parTrans" cxnId="{7E9BB1AE-D5E4-4D7E-8EF0-B23C3D9822C7}">
      <dgm:prSet/>
      <dgm:spPr/>
      <dgm:t>
        <a:bodyPr/>
        <a:lstStyle/>
        <a:p>
          <a:endParaRPr lang="en-US"/>
        </a:p>
      </dgm:t>
    </dgm:pt>
    <dgm:pt modelId="{12B1C94C-ACC6-45EC-A61C-A5B5E9BFA530}" type="sibTrans" cxnId="{7E9BB1AE-D5E4-4D7E-8EF0-B23C3D9822C7}">
      <dgm:prSet/>
      <dgm:spPr/>
      <dgm:t>
        <a:bodyPr/>
        <a:lstStyle/>
        <a:p>
          <a:endParaRPr lang="en-US"/>
        </a:p>
      </dgm:t>
    </dgm:pt>
    <dgm:pt modelId="{AFDF6CE2-9788-48EA-A4CC-BE8FFADA7DA8}" type="pres">
      <dgm:prSet presAssocID="{6744A421-C2BC-4697-8FEC-12B13B654E05}" presName="root" presStyleCnt="0">
        <dgm:presLayoutVars>
          <dgm:dir/>
          <dgm:resizeHandles val="exact"/>
        </dgm:presLayoutVars>
      </dgm:prSet>
      <dgm:spPr/>
    </dgm:pt>
    <dgm:pt modelId="{528C787B-ABA0-41B3-A511-A62FD76A45E3}" type="pres">
      <dgm:prSet presAssocID="{B6825B92-6985-48BD-AA2F-8B4E14AB1A5D}" presName="compNode" presStyleCnt="0"/>
      <dgm:spPr/>
    </dgm:pt>
    <dgm:pt modelId="{CDF1F0DF-2A59-4B5D-A79D-014E65835F36}" type="pres">
      <dgm:prSet presAssocID="{B6825B92-6985-48BD-AA2F-8B4E14AB1A5D}" presName="bgRect" presStyleLbl="bgShp" presStyleIdx="0" presStyleCnt="2"/>
      <dgm:spPr/>
    </dgm:pt>
    <dgm:pt modelId="{220FBA11-FB37-4E57-A291-90BAC0CBD7D0}" type="pres">
      <dgm:prSet presAssocID="{B6825B92-6985-48BD-AA2F-8B4E14AB1A5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 with solid fill"/>
        </a:ext>
      </dgm:extLst>
    </dgm:pt>
    <dgm:pt modelId="{9362F1C6-C047-423E-BECF-12239927C097}" type="pres">
      <dgm:prSet presAssocID="{B6825B92-6985-48BD-AA2F-8B4E14AB1A5D}" presName="spaceRect" presStyleCnt="0"/>
      <dgm:spPr/>
    </dgm:pt>
    <dgm:pt modelId="{2CFF0489-03F6-4C10-824A-6CF6F3FB9203}" type="pres">
      <dgm:prSet presAssocID="{B6825B92-6985-48BD-AA2F-8B4E14AB1A5D}" presName="parTx" presStyleLbl="revTx" presStyleIdx="0" presStyleCnt="2">
        <dgm:presLayoutVars>
          <dgm:chMax val="0"/>
          <dgm:chPref val="0"/>
        </dgm:presLayoutVars>
      </dgm:prSet>
      <dgm:spPr/>
    </dgm:pt>
    <dgm:pt modelId="{69FBD607-1FA8-47D8-BF5D-82E9F1386BB4}" type="pres">
      <dgm:prSet presAssocID="{355F69EA-DDCF-4B3C-B3A4-031DC348339F}" presName="sibTrans" presStyleCnt="0"/>
      <dgm:spPr/>
    </dgm:pt>
    <dgm:pt modelId="{A44EF910-77A4-4C01-AFCF-F28F1E7C6441}" type="pres">
      <dgm:prSet presAssocID="{C896EA48-DE7B-4E0D-BA11-B57FE14FEDD5}" presName="compNode" presStyleCnt="0"/>
      <dgm:spPr/>
    </dgm:pt>
    <dgm:pt modelId="{33CAE072-2CE9-42C8-B398-5EC5CC0993B2}" type="pres">
      <dgm:prSet presAssocID="{C896EA48-DE7B-4E0D-BA11-B57FE14FEDD5}" presName="bgRect" presStyleLbl="bgShp" presStyleIdx="1" presStyleCnt="2"/>
      <dgm:spPr/>
    </dgm:pt>
    <dgm:pt modelId="{63A9E030-B52F-4C1F-B766-F3EC0CC521C1}" type="pres">
      <dgm:prSet presAssocID="{C896EA48-DE7B-4E0D-BA11-B57FE14FED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3640356-7622-4AFC-9FA4-0FDBAF2D206C}" type="pres">
      <dgm:prSet presAssocID="{C896EA48-DE7B-4E0D-BA11-B57FE14FEDD5}" presName="spaceRect" presStyleCnt="0"/>
      <dgm:spPr/>
    </dgm:pt>
    <dgm:pt modelId="{AD83E6E4-EFA4-4311-83E1-721C10608E8D}" type="pres">
      <dgm:prSet presAssocID="{C896EA48-DE7B-4E0D-BA11-B57FE14FEDD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510CC66-D3D2-485A-AB3D-997E4677C71C}" type="presOf" srcId="{B6825B92-6985-48BD-AA2F-8B4E14AB1A5D}" destId="{2CFF0489-03F6-4C10-824A-6CF6F3FB9203}" srcOrd="0" destOrd="0" presId="urn:microsoft.com/office/officeart/2018/2/layout/IconVerticalSolidList"/>
    <dgm:cxn modelId="{F779FF96-8942-4E46-8719-D0FA56939081}" type="presOf" srcId="{6744A421-C2BC-4697-8FEC-12B13B654E05}" destId="{AFDF6CE2-9788-48EA-A4CC-BE8FFADA7DA8}" srcOrd="0" destOrd="0" presId="urn:microsoft.com/office/officeart/2018/2/layout/IconVerticalSolidList"/>
    <dgm:cxn modelId="{7E9BB1AE-D5E4-4D7E-8EF0-B23C3D9822C7}" srcId="{6744A421-C2BC-4697-8FEC-12B13B654E05}" destId="{C896EA48-DE7B-4E0D-BA11-B57FE14FEDD5}" srcOrd="1" destOrd="0" parTransId="{65B07160-DB6F-454D-B861-05F3D2840112}" sibTransId="{12B1C94C-ACC6-45EC-A61C-A5B5E9BFA530}"/>
    <dgm:cxn modelId="{E636B4C9-1D14-492D-87AA-23B8ABE869CF}" type="presOf" srcId="{C896EA48-DE7B-4E0D-BA11-B57FE14FEDD5}" destId="{AD83E6E4-EFA4-4311-83E1-721C10608E8D}" srcOrd="0" destOrd="0" presId="urn:microsoft.com/office/officeart/2018/2/layout/IconVerticalSolidList"/>
    <dgm:cxn modelId="{AD6F9EEF-4E60-4BA7-B968-C4C6C227C753}" srcId="{6744A421-C2BC-4697-8FEC-12B13B654E05}" destId="{B6825B92-6985-48BD-AA2F-8B4E14AB1A5D}" srcOrd="0" destOrd="0" parTransId="{BD4ED20C-9E82-4BBD-8AE3-C3AB00356868}" sibTransId="{355F69EA-DDCF-4B3C-B3A4-031DC348339F}"/>
    <dgm:cxn modelId="{596C349F-B06C-4B3C-BB55-8F2C28BD3A77}" type="presParOf" srcId="{AFDF6CE2-9788-48EA-A4CC-BE8FFADA7DA8}" destId="{528C787B-ABA0-41B3-A511-A62FD76A45E3}" srcOrd="0" destOrd="0" presId="urn:microsoft.com/office/officeart/2018/2/layout/IconVerticalSolidList"/>
    <dgm:cxn modelId="{0077B921-8293-4C28-B5DD-738B99D9740B}" type="presParOf" srcId="{528C787B-ABA0-41B3-A511-A62FD76A45E3}" destId="{CDF1F0DF-2A59-4B5D-A79D-014E65835F36}" srcOrd="0" destOrd="0" presId="urn:microsoft.com/office/officeart/2018/2/layout/IconVerticalSolidList"/>
    <dgm:cxn modelId="{5C8D95C6-FA3A-461B-B195-7AA33D6D7710}" type="presParOf" srcId="{528C787B-ABA0-41B3-A511-A62FD76A45E3}" destId="{220FBA11-FB37-4E57-A291-90BAC0CBD7D0}" srcOrd="1" destOrd="0" presId="urn:microsoft.com/office/officeart/2018/2/layout/IconVerticalSolidList"/>
    <dgm:cxn modelId="{CD5AD3D8-1E7A-47E8-B01D-D07FAAFC5AC2}" type="presParOf" srcId="{528C787B-ABA0-41B3-A511-A62FD76A45E3}" destId="{9362F1C6-C047-423E-BECF-12239927C097}" srcOrd="2" destOrd="0" presId="urn:microsoft.com/office/officeart/2018/2/layout/IconVerticalSolidList"/>
    <dgm:cxn modelId="{EEB24B7E-AA06-4EE2-9666-615991ABEB29}" type="presParOf" srcId="{528C787B-ABA0-41B3-A511-A62FD76A45E3}" destId="{2CFF0489-03F6-4C10-824A-6CF6F3FB9203}" srcOrd="3" destOrd="0" presId="urn:microsoft.com/office/officeart/2018/2/layout/IconVerticalSolidList"/>
    <dgm:cxn modelId="{A0013C13-DD92-491C-AF11-E1B45A9E6940}" type="presParOf" srcId="{AFDF6CE2-9788-48EA-A4CC-BE8FFADA7DA8}" destId="{69FBD607-1FA8-47D8-BF5D-82E9F1386BB4}" srcOrd="1" destOrd="0" presId="urn:microsoft.com/office/officeart/2018/2/layout/IconVerticalSolidList"/>
    <dgm:cxn modelId="{02958B75-9BA2-48DF-A6C1-EF9B3B1A0DCF}" type="presParOf" srcId="{AFDF6CE2-9788-48EA-A4CC-BE8FFADA7DA8}" destId="{A44EF910-77A4-4C01-AFCF-F28F1E7C6441}" srcOrd="2" destOrd="0" presId="urn:microsoft.com/office/officeart/2018/2/layout/IconVerticalSolidList"/>
    <dgm:cxn modelId="{583967D8-974E-4AFF-A21E-70380F8599F9}" type="presParOf" srcId="{A44EF910-77A4-4C01-AFCF-F28F1E7C6441}" destId="{33CAE072-2CE9-42C8-B398-5EC5CC0993B2}" srcOrd="0" destOrd="0" presId="urn:microsoft.com/office/officeart/2018/2/layout/IconVerticalSolidList"/>
    <dgm:cxn modelId="{44D63A6D-A15D-4474-942C-759A43E09681}" type="presParOf" srcId="{A44EF910-77A4-4C01-AFCF-F28F1E7C6441}" destId="{63A9E030-B52F-4C1F-B766-F3EC0CC521C1}" srcOrd="1" destOrd="0" presId="urn:microsoft.com/office/officeart/2018/2/layout/IconVerticalSolidList"/>
    <dgm:cxn modelId="{9B14ACE4-D628-4794-96E4-9DD7FD8EF62B}" type="presParOf" srcId="{A44EF910-77A4-4C01-AFCF-F28F1E7C6441}" destId="{23640356-7622-4AFC-9FA4-0FDBAF2D206C}" srcOrd="2" destOrd="0" presId="urn:microsoft.com/office/officeart/2018/2/layout/IconVerticalSolidList"/>
    <dgm:cxn modelId="{4293F009-C54E-4FCB-841C-C18349512F96}" type="presParOf" srcId="{A44EF910-77A4-4C01-AFCF-F28F1E7C6441}" destId="{AD83E6E4-EFA4-4311-83E1-721C10608E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74B527-15FC-4588-98B0-87645499591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1E55532-E65D-4FA2-8801-F1819C48C32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Videos</a:t>
          </a:r>
        </a:p>
      </dgm:t>
    </dgm:pt>
    <dgm:pt modelId="{365CDA87-6BF5-41BD-8CB1-C2A5E02E9ADC}" type="parTrans" cxnId="{704DE2B0-9993-4293-B8AE-B7752D72E7E3}">
      <dgm:prSet/>
      <dgm:spPr/>
      <dgm:t>
        <a:bodyPr/>
        <a:lstStyle/>
        <a:p>
          <a:endParaRPr lang="en-US"/>
        </a:p>
      </dgm:t>
    </dgm:pt>
    <dgm:pt modelId="{B7566DFB-8E2A-41A2-A35A-3F5BB5EDE060}" type="sibTrans" cxnId="{704DE2B0-9993-4293-B8AE-B7752D72E7E3}">
      <dgm:prSet/>
      <dgm:spPr/>
      <dgm:t>
        <a:bodyPr/>
        <a:lstStyle/>
        <a:p>
          <a:endParaRPr lang="en-US"/>
        </a:p>
      </dgm:t>
    </dgm:pt>
    <dgm:pt modelId="{CB4CBFA3-6150-49CE-BAB2-4078C72FA14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Readings</a:t>
          </a:r>
        </a:p>
      </dgm:t>
    </dgm:pt>
    <dgm:pt modelId="{5B7C9164-88FA-4F84-A36E-98B87644263A}" type="parTrans" cxnId="{89F489B9-163B-4202-BA9A-77C209FECF8B}">
      <dgm:prSet/>
      <dgm:spPr/>
      <dgm:t>
        <a:bodyPr/>
        <a:lstStyle/>
        <a:p>
          <a:endParaRPr lang="en-US"/>
        </a:p>
      </dgm:t>
    </dgm:pt>
    <dgm:pt modelId="{9E5653A5-EBC0-4CE1-B0CE-4F56D2992F33}" type="sibTrans" cxnId="{89F489B9-163B-4202-BA9A-77C209FECF8B}">
      <dgm:prSet/>
      <dgm:spPr/>
      <dgm:t>
        <a:bodyPr/>
        <a:lstStyle/>
        <a:p>
          <a:endParaRPr lang="en-US"/>
        </a:p>
      </dgm:t>
    </dgm:pt>
    <dgm:pt modelId="{A2FFB846-0070-4E26-9527-CC31CD9C1E3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Assignments</a:t>
          </a:r>
        </a:p>
      </dgm:t>
    </dgm:pt>
    <dgm:pt modelId="{63EEECE7-4670-4A5C-8305-252462655BCF}" type="parTrans" cxnId="{2DFE70D5-31AE-4E93-A5D2-CECF8968B1BA}">
      <dgm:prSet/>
      <dgm:spPr/>
      <dgm:t>
        <a:bodyPr/>
        <a:lstStyle/>
        <a:p>
          <a:endParaRPr lang="en-US"/>
        </a:p>
      </dgm:t>
    </dgm:pt>
    <dgm:pt modelId="{4CD02D7D-AC5B-4054-A689-7481D334BD98}" type="sibTrans" cxnId="{2DFE70D5-31AE-4E93-A5D2-CECF8968B1BA}">
      <dgm:prSet/>
      <dgm:spPr/>
      <dgm:t>
        <a:bodyPr/>
        <a:lstStyle/>
        <a:p>
          <a:endParaRPr lang="en-US"/>
        </a:p>
      </dgm:t>
    </dgm:pt>
    <dgm:pt modelId="{D0B3C376-043E-4F53-B630-644DE3237CC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BE363772-2F67-429D-82D4-F3184BE8BD9B}" type="parTrans" cxnId="{FF0C7C9F-438B-46AA-A562-923245828B75}">
      <dgm:prSet/>
      <dgm:spPr/>
      <dgm:t>
        <a:bodyPr/>
        <a:lstStyle/>
        <a:p>
          <a:endParaRPr lang="en-US"/>
        </a:p>
      </dgm:t>
    </dgm:pt>
    <dgm:pt modelId="{305E3F6F-9D6B-4A28-B682-7A7727BB40BE}" type="sibTrans" cxnId="{FF0C7C9F-438B-46AA-A562-923245828B75}">
      <dgm:prSet/>
      <dgm:spPr/>
      <dgm:t>
        <a:bodyPr/>
        <a:lstStyle/>
        <a:p>
          <a:endParaRPr lang="en-US"/>
        </a:p>
      </dgm:t>
    </dgm:pt>
    <dgm:pt modelId="{918C27F4-5692-4433-A8F6-0648482AC54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Quizzes</a:t>
          </a:r>
        </a:p>
      </dgm:t>
    </dgm:pt>
    <dgm:pt modelId="{66901C1C-7AF9-40C7-AF96-8E799B6CF070}" type="parTrans" cxnId="{7EAF3DFB-7E87-4EA2-9610-14B6988BD4CC}">
      <dgm:prSet/>
      <dgm:spPr/>
      <dgm:t>
        <a:bodyPr/>
        <a:lstStyle/>
        <a:p>
          <a:endParaRPr lang="en-US"/>
        </a:p>
      </dgm:t>
    </dgm:pt>
    <dgm:pt modelId="{326F0ECA-79C0-4B69-83FA-07CFD8A60438}" type="sibTrans" cxnId="{7EAF3DFB-7E87-4EA2-9610-14B6988BD4CC}">
      <dgm:prSet/>
      <dgm:spPr/>
      <dgm:t>
        <a:bodyPr/>
        <a:lstStyle/>
        <a:p>
          <a:endParaRPr lang="en-US"/>
        </a:p>
      </dgm:t>
    </dgm:pt>
    <dgm:pt modelId="{60C0B812-B86E-4BCA-9429-D1F56E87783C}">
      <dgm:prSet custT="1"/>
      <dgm:spPr/>
      <dgm:t>
        <a:bodyPr/>
        <a:lstStyle/>
        <a:p>
          <a:pPr marL="230188" indent="-230188">
            <a:lnSpc>
              <a:spcPct val="100000"/>
            </a:lnSpc>
            <a:buFont typeface="Arial" panose="020B0604020202020204" pitchFamily="34" charset="0"/>
            <a:buChar char="•"/>
          </a:pPr>
          <a:endParaRPr lang="en-US" sz="2000" kern="120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35628BF-2D45-4810-9F6B-270B9E837213}" type="parTrans" cxnId="{8BC430F0-6C69-47B0-B9D1-5D483746530D}">
      <dgm:prSet/>
      <dgm:spPr/>
      <dgm:t>
        <a:bodyPr/>
        <a:lstStyle/>
        <a:p>
          <a:endParaRPr lang="en-US"/>
        </a:p>
      </dgm:t>
    </dgm:pt>
    <dgm:pt modelId="{98ABBEDB-EA0E-4C3F-A536-24E232910005}" type="sibTrans" cxnId="{8BC430F0-6C69-47B0-B9D1-5D483746530D}">
      <dgm:prSet/>
      <dgm:spPr/>
      <dgm:t>
        <a:bodyPr/>
        <a:lstStyle/>
        <a:p>
          <a:endParaRPr lang="en-US"/>
        </a:p>
      </dgm:t>
    </dgm:pt>
    <dgm:pt modelId="{D37E0DCA-0FBB-4811-89EA-D585E6D2C356}" type="pres">
      <dgm:prSet presAssocID="{E374B527-15FC-4588-98B0-876454995910}" presName="root" presStyleCnt="0">
        <dgm:presLayoutVars>
          <dgm:dir/>
          <dgm:resizeHandles val="exact"/>
        </dgm:presLayoutVars>
      </dgm:prSet>
      <dgm:spPr/>
    </dgm:pt>
    <dgm:pt modelId="{4BFFF985-DDDD-4C32-B28E-E38D62731D2F}" type="pres">
      <dgm:prSet presAssocID="{61E55532-E65D-4FA2-8801-F1819C48C320}" presName="compNode" presStyleCnt="0"/>
      <dgm:spPr/>
    </dgm:pt>
    <dgm:pt modelId="{BBCA3F84-A266-4724-82E0-E21E465ABA9C}" type="pres">
      <dgm:prSet presAssocID="{61E55532-E65D-4FA2-8801-F1819C48C320}" presName="iconRect" presStyleLbl="node1" presStyleIdx="0" presStyleCnt="4" custScaleX="170629" custScaleY="171691" custLinFactNeighborX="15787" custLinFactNeighborY="-172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1E010C69-9351-485D-A914-0FA02BA36194}" type="pres">
      <dgm:prSet presAssocID="{61E55532-E65D-4FA2-8801-F1819C48C320}" presName="iconSpace" presStyleCnt="0"/>
      <dgm:spPr/>
    </dgm:pt>
    <dgm:pt modelId="{3B0369AC-6AEB-49E6-8167-3DBA294B10D8}" type="pres">
      <dgm:prSet presAssocID="{61E55532-E65D-4FA2-8801-F1819C48C320}" presName="parTx" presStyleLbl="revTx" presStyleIdx="0" presStyleCnt="8" custLinFactNeighborX="-12892" custLinFactNeighborY="-1674">
        <dgm:presLayoutVars>
          <dgm:chMax val="0"/>
          <dgm:chPref val="0"/>
        </dgm:presLayoutVars>
      </dgm:prSet>
      <dgm:spPr/>
    </dgm:pt>
    <dgm:pt modelId="{3BF551EC-583F-41E9-BFF8-FC03EEEF6FF8}" type="pres">
      <dgm:prSet presAssocID="{61E55532-E65D-4FA2-8801-F1819C48C320}" presName="txSpace" presStyleCnt="0"/>
      <dgm:spPr/>
    </dgm:pt>
    <dgm:pt modelId="{3703C0F1-0D2C-4CAF-BEBD-937E6175E3CF}" type="pres">
      <dgm:prSet presAssocID="{61E55532-E65D-4FA2-8801-F1819C48C320}" presName="desTx" presStyleLbl="revTx" presStyleIdx="1" presStyleCnt="8">
        <dgm:presLayoutVars/>
      </dgm:prSet>
      <dgm:spPr/>
    </dgm:pt>
    <dgm:pt modelId="{028E2378-C27D-40BB-934B-AC8E92CDD764}" type="pres">
      <dgm:prSet presAssocID="{B7566DFB-8E2A-41A2-A35A-3F5BB5EDE060}" presName="sibTrans" presStyleCnt="0"/>
      <dgm:spPr/>
    </dgm:pt>
    <dgm:pt modelId="{63445F4C-D40A-48CB-A211-1F112E5E2036}" type="pres">
      <dgm:prSet presAssocID="{CB4CBFA3-6150-49CE-BAB2-4078C72FA14D}" presName="compNode" presStyleCnt="0"/>
      <dgm:spPr/>
    </dgm:pt>
    <dgm:pt modelId="{3E7DE410-EFB3-4173-AD69-E07B3554E84E}" type="pres">
      <dgm:prSet presAssocID="{CB4CBFA3-6150-49CE-BAB2-4078C72FA14D}" presName="iconRect" presStyleLbl="node1" presStyleIdx="1" presStyleCnt="4" custScaleX="175533" custScaleY="171822" custLinFactNeighborX="35519" custLinFactNeighborY="-150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456E501B-BF54-49EB-BB73-8104E7524D51}" type="pres">
      <dgm:prSet presAssocID="{CB4CBFA3-6150-49CE-BAB2-4078C72FA14D}" presName="iconSpace" presStyleCnt="0"/>
      <dgm:spPr/>
    </dgm:pt>
    <dgm:pt modelId="{C78B691A-9351-457C-AA47-12557ED85BBC}" type="pres">
      <dgm:prSet presAssocID="{CB4CBFA3-6150-49CE-BAB2-4078C72FA14D}" presName="parTx" presStyleLbl="revTx" presStyleIdx="2" presStyleCnt="8">
        <dgm:presLayoutVars>
          <dgm:chMax val="0"/>
          <dgm:chPref val="0"/>
        </dgm:presLayoutVars>
      </dgm:prSet>
      <dgm:spPr/>
    </dgm:pt>
    <dgm:pt modelId="{863801BC-5461-465D-B71A-C5F7611656BF}" type="pres">
      <dgm:prSet presAssocID="{CB4CBFA3-6150-49CE-BAB2-4078C72FA14D}" presName="txSpace" presStyleCnt="0"/>
      <dgm:spPr/>
    </dgm:pt>
    <dgm:pt modelId="{2F8DAC95-B427-4C52-8633-53C2361EBBA6}" type="pres">
      <dgm:prSet presAssocID="{CB4CBFA3-6150-49CE-BAB2-4078C72FA14D}" presName="desTx" presStyleLbl="revTx" presStyleIdx="3" presStyleCnt="8">
        <dgm:presLayoutVars/>
      </dgm:prSet>
      <dgm:spPr/>
    </dgm:pt>
    <dgm:pt modelId="{96FCA2C0-1898-4212-9CE7-4D66726E6CD3}" type="pres">
      <dgm:prSet presAssocID="{9E5653A5-EBC0-4CE1-B0CE-4F56D2992F33}" presName="sibTrans" presStyleCnt="0"/>
      <dgm:spPr/>
    </dgm:pt>
    <dgm:pt modelId="{78FA9D92-EDCC-4A40-96A1-B906BADA4948}" type="pres">
      <dgm:prSet presAssocID="{A2FFB846-0070-4E26-9527-CC31CD9C1E39}" presName="compNode" presStyleCnt="0"/>
      <dgm:spPr/>
    </dgm:pt>
    <dgm:pt modelId="{87149E64-9CB7-41C8-A577-385B894B9C9E}" type="pres">
      <dgm:prSet presAssocID="{A2FFB846-0070-4E26-9527-CC31CD9C1E39}" presName="iconRect" presStyleLbl="node1" presStyleIdx="2" presStyleCnt="4" custScaleX="180728" custScaleY="176761" custLinFactNeighborX="57538" custLinFactNeighborY="-1624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44B6EB5-7C07-4AA5-B166-6A715A6AB4D1}" type="pres">
      <dgm:prSet presAssocID="{A2FFB846-0070-4E26-9527-CC31CD9C1E39}" presName="iconSpace" presStyleCnt="0"/>
      <dgm:spPr/>
    </dgm:pt>
    <dgm:pt modelId="{8568D822-2F19-425B-B9BF-C6DF04871F71}" type="pres">
      <dgm:prSet presAssocID="{A2FFB846-0070-4E26-9527-CC31CD9C1E39}" presName="parTx" presStyleLbl="revTx" presStyleIdx="4" presStyleCnt="8">
        <dgm:presLayoutVars>
          <dgm:chMax val="0"/>
          <dgm:chPref val="0"/>
        </dgm:presLayoutVars>
      </dgm:prSet>
      <dgm:spPr/>
    </dgm:pt>
    <dgm:pt modelId="{7D4D795E-43D5-4E74-A2E0-5638516E24C0}" type="pres">
      <dgm:prSet presAssocID="{A2FFB846-0070-4E26-9527-CC31CD9C1E39}" presName="txSpace" presStyleCnt="0"/>
      <dgm:spPr/>
    </dgm:pt>
    <dgm:pt modelId="{39CD7375-22FF-4FA5-A6C1-FF90D766B630}" type="pres">
      <dgm:prSet presAssocID="{A2FFB846-0070-4E26-9527-CC31CD9C1E39}" presName="desTx" presStyleLbl="revTx" presStyleIdx="5" presStyleCnt="8">
        <dgm:presLayoutVars/>
      </dgm:prSet>
      <dgm:spPr/>
    </dgm:pt>
    <dgm:pt modelId="{C52A35F8-8C4C-494D-81E1-280E0893CED3}" type="pres">
      <dgm:prSet presAssocID="{4CD02D7D-AC5B-4054-A689-7481D334BD98}" presName="sibTrans" presStyleCnt="0"/>
      <dgm:spPr/>
    </dgm:pt>
    <dgm:pt modelId="{F92C1D6A-8278-43BA-B829-306E7521F83B}" type="pres">
      <dgm:prSet presAssocID="{918C27F4-5692-4433-A8F6-0648482AC54D}" presName="compNode" presStyleCnt="0"/>
      <dgm:spPr/>
    </dgm:pt>
    <dgm:pt modelId="{A757108E-35DA-43BB-923E-DBE820AFA41B}" type="pres">
      <dgm:prSet presAssocID="{918C27F4-5692-4433-A8F6-0648482AC54D}" presName="iconRect" presStyleLbl="node1" presStyleIdx="3" presStyleCnt="4" custScaleX="186239" custScaleY="181992" custLinFactNeighborX="60655" custLinFactNeighborY="-2493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0A9F54E-B8A6-4A1B-BFA5-9BB77B4BB0EC}" type="pres">
      <dgm:prSet presAssocID="{918C27F4-5692-4433-A8F6-0648482AC54D}" presName="iconSpace" presStyleCnt="0"/>
      <dgm:spPr/>
    </dgm:pt>
    <dgm:pt modelId="{E04141CD-4E0E-4448-BD40-3EDC99CD7F9B}" type="pres">
      <dgm:prSet presAssocID="{918C27F4-5692-4433-A8F6-0648482AC54D}" presName="parTx" presStyleLbl="revTx" presStyleIdx="6" presStyleCnt="8">
        <dgm:presLayoutVars>
          <dgm:chMax val="0"/>
          <dgm:chPref val="0"/>
        </dgm:presLayoutVars>
      </dgm:prSet>
      <dgm:spPr/>
    </dgm:pt>
    <dgm:pt modelId="{F92EA267-2319-4E6B-8FA4-05EACB196870}" type="pres">
      <dgm:prSet presAssocID="{918C27F4-5692-4433-A8F6-0648482AC54D}" presName="txSpace" presStyleCnt="0"/>
      <dgm:spPr/>
    </dgm:pt>
    <dgm:pt modelId="{8F4FBB88-E441-4825-AAB9-322A5A5503B4}" type="pres">
      <dgm:prSet presAssocID="{918C27F4-5692-4433-A8F6-0648482AC54D}" presName="desTx" presStyleLbl="revTx" presStyleIdx="7" presStyleCnt="8">
        <dgm:presLayoutVars/>
      </dgm:prSet>
      <dgm:spPr/>
    </dgm:pt>
  </dgm:ptLst>
  <dgm:cxnLst>
    <dgm:cxn modelId="{F0A4B903-8AFC-4DD9-ADBF-0AF5C537036C}" type="presOf" srcId="{61E55532-E65D-4FA2-8801-F1819C48C320}" destId="{3B0369AC-6AEB-49E6-8167-3DBA294B10D8}" srcOrd="0" destOrd="0" presId="urn:microsoft.com/office/officeart/2018/2/layout/IconLabelDescriptionList"/>
    <dgm:cxn modelId="{20EACD67-E1C2-4E45-B5B8-AA10D2ED115A}" type="presOf" srcId="{E374B527-15FC-4588-98B0-876454995910}" destId="{D37E0DCA-0FBB-4811-89EA-D585E6D2C356}" srcOrd="0" destOrd="0" presId="urn:microsoft.com/office/officeart/2018/2/layout/IconLabelDescriptionList"/>
    <dgm:cxn modelId="{9949B350-9861-4950-AB48-FB8027C1B3B9}" type="presOf" srcId="{918C27F4-5692-4433-A8F6-0648482AC54D}" destId="{E04141CD-4E0E-4448-BD40-3EDC99CD7F9B}" srcOrd="0" destOrd="0" presId="urn:microsoft.com/office/officeart/2018/2/layout/IconLabelDescriptionList"/>
    <dgm:cxn modelId="{E839CA74-74D5-45E0-827B-8DBB6EDF1818}" type="presOf" srcId="{CB4CBFA3-6150-49CE-BAB2-4078C72FA14D}" destId="{C78B691A-9351-457C-AA47-12557ED85BBC}" srcOrd="0" destOrd="0" presId="urn:microsoft.com/office/officeart/2018/2/layout/IconLabelDescriptionList"/>
    <dgm:cxn modelId="{79B7F493-D75C-4D37-AB7F-76CDF6D967B8}" type="presOf" srcId="{A2FFB846-0070-4E26-9527-CC31CD9C1E39}" destId="{8568D822-2F19-425B-B9BF-C6DF04871F71}" srcOrd="0" destOrd="0" presId="urn:microsoft.com/office/officeart/2018/2/layout/IconLabelDescriptionList"/>
    <dgm:cxn modelId="{FF0C7C9F-438B-46AA-A562-923245828B75}" srcId="{A2FFB846-0070-4E26-9527-CC31CD9C1E39}" destId="{D0B3C376-043E-4F53-B630-644DE3237CCA}" srcOrd="0" destOrd="0" parTransId="{BE363772-2F67-429D-82D4-F3184BE8BD9B}" sibTransId="{305E3F6F-9D6B-4A28-B682-7A7727BB40BE}"/>
    <dgm:cxn modelId="{704DE2B0-9993-4293-B8AE-B7752D72E7E3}" srcId="{E374B527-15FC-4588-98B0-876454995910}" destId="{61E55532-E65D-4FA2-8801-F1819C48C320}" srcOrd="0" destOrd="0" parTransId="{365CDA87-6BF5-41BD-8CB1-C2A5E02E9ADC}" sibTransId="{B7566DFB-8E2A-41A2-A35A-3F5BB5EDE060}"/>
    <dgm:cxn modelId="{89F489B9-163B-4202-BA9A-77C209FECF8B}" srcId="{E374B527-15FC-4588-98B0-876454995910}" destId="{CB4CBFA3-6150-49CE-BAB2-4078C72FA14D}" srcOrd="1" destOrd="0" parTransId="{5B7C9164-88FA-4F84-A36E-98B87644263A}" sibTransId="{9E5653A5-EBC0-4CE1-B0CE-4F56D2992F33}"/>
    <dgm:cxn modelId="{17FF6ACB-FF66-49B8-970A-A8F4EC3788A0}" type="presOf" srcId="{60C0B812-B86E-4BCA-9429-D1F56E87783C}" destId="{8F4FBB88-E441-4825-AAB9-322A5A5503B4}" srcOrd="0" destOrd="0" presId="urn:microsoft.com/office/officeart/2018/2/layout/IconLabelDescriptionList"/>
    <dgm:cxn modelId="{2DFE70D5-31AE-4E93-A5D2-CECF8968B1BA}" srcId="{E374B527-15FC-4588-98B0-876454995910}" destId="{A2FFB846-0070-4E26-9527-CC31CD9C1E39}" srcOrd="2" destOrd="0" parTransId="{63EEECE7-4670-4A5C-8305-252462655BCF}" sibTransId="{4CD02D7D-AC5B-4054-A689-7481D334BD98}"/>
    <dgm:cxn modelId="{8BC430F0-6C69-47B0-B9D1-5D483746530D}" srcId="{918C27F4-5692-4433-A8F6-0648482AC54D}" destId="{60C0B812-B86E-4BCA-9429-D1F56E87783C}" srcOrd="0" destOrd="0" parTransId="{A35628BF-2D45-4810-9F6B-270B9E837213}" sibTransId="{98ABBEDB-EA0E-4C3F-A536-24E232910005}"/>
    <dgm:cxn modelId="{C93992F4-7BBB-4C16-BCD0-881E84AE3A6C}" type="presOf" srcId="{D0B3C376-043E-4F53-B630-644DE3237CCA}" destId="{39CD7375-22FF-4FA5-A6C1-FF90D766B630}" srcOrd="0" destOrd="0" presId="urn:microsoft.com/office/officeart/2018/2/layout/IconLabelDescriptionList"/>
    <dgm:cxn modelId="{7EAF3DFB-7E87-4EA2-9610-14B6988BD4CC}" srcId="{E374B527-15FC-4588-98B0-876454995910}" destId="{918C27F4-5692-4433-A8F6-0648482AC54D}" srcOrd="3" destOrd="0" parTransId="{66901C1C-7AF9-40C7-AF96-8E799B6CF070}" sibTransId="{326F0ECA-79C0-4B69-83FA-07CFD8A60438}"/>
    <dgm:cxn modelId="{3031892E-C80D-493D-BF12-E85B83BDC07A}" type="presParOf" srcId="{D37E0DCA-0FBB-4811-89EA-D585E6D2C356}" destId="{4BFFF985-DDDD-4C32-B28E-E38D62731D2F}" srcOrd="0" destOrd="0" presId="urn:microsoft.com/office/officeart/2018/2/layout/IconLabelDescriptionList"/>
    <dgm:cxn modelId="{B45E96BD-E815-47C0-B5FD-5B1DB95B0E68}" type="presParOf" srcId="{4BFFF985-DDDD-4C32-B28E-E38D62731D2F}" destId="{BBCA3F84-A266-4724-82E0-E21E465ABA9C}" srcOrd="0" destOrd="0" presId="urn:microsoft.com/office/officeart/2018/2/layout/IconLabelDescriptionList"/>
    <dgm:cxn modelId="{269C6F55-5CEE-4D0A-BA2D-EDE9170F22A0}" type="presParOf" srcId="{4BFFF985-DDDD-4C32-B28E-E38D62731D2F}" destId="{1E010C69-9351-485D-A914-0FA02BA36194}" srcOrd="1" destOrd="0" presId="urn:microsoft.com/office/officeart/2018/2/layout/IconLabelDescriptionList"/>
    <dgm:cxn modelId="{483754B3-41DF-4845-AEA2-DD6856EB9BA8}" type="presParOf" srcId="{4BFFF985-DDDD-4C32-B28E-E38D62731D2F}" destId="{3B0369AC-6AEB-49E6-8167-3DBA294B10D8}" srcOrd="2" destOrd="0" presId="urn:microsoft.com/office/officeart/2018/2/layout/IconLabelDescriptionList"/>
    <dgm:cxn modelId="{499023C6-CE91-4539-8D2D-CE050BFDAFDE}" type="presParOf" srcId="{4BFFF985-DDDD-4C32-B28E-E38D62731D2F}" destId="{3BF551EC-583F-41E9-BFF8-FC03EEEF6FF8}" srcOrd="3" destOrd="0" presId="urn:microsoft.com/office/officeart/2018/2/layout/IconLabelDescriptionList"/>
    <dgm:cxn modelId="{448BCDB5-B8D1-4A54-867C-26E7FD2099F2}" type="presParOf" srcId="{4BFFF985-DDDD-4C32-B28E-E38D62731D2F}" destId="{3703C0F1-0D2C-4CAF-BEBD-937E6175E3CF}" srcOrd="4" destOrd="0" presId="urn:microsoft.com/office/officeart/2018/2/layout/IconLabelDescriptionList"/>
    <dgm:cxn modelId="{D4CC8C45-5158-483D-AB75-D5DF03BCBD49}" type="presParOf" srcId="{D37E0DCA-0FBB-4811-89EA-D585E6D2C356}" destId="{028E2378-C27D-40BB-934B-AC8E92CDD764}" srcOrd="1" destOrd="0" presId="urn:microsoft.com/office/officeart/2018/2/layout/IconLabelDescriptionList"/>
    <dgm:cxn modelId="{950FDA3D-A547-45CA-BEC6-1E84D429DF03}" type="presParOf" srcId="{D37E0DCA-0FBB-4811-89EA-D585E6D2C356}" destId="{63445F4C-D40A-48CB-A211-1F112E5E2036}" srcOrd="2" destOrd="0" presId="urn:microsoft.com/office/officeart/2018/2/layout/IconLabelDescriptionList"/>
    <dgm:cxn modelId="{E803A581-773D-410F-B33A-0189F5AA09BB}" type="presParOf" srcId="{63445F4C-D40A-48CB-A211-1F112E5E2036}" destId="{3E7DE410-EFB3-4173-AD69-E07B3554E84E}" srcOrd="0" destOrd="0" presId="urn:microsoft.com/office/officeart/2018/2/layout/IconLabelDescriptionList"/>
    <dgm:cxn modelId="{07C77055-D4A7-4CEF-8510-C30D02DA7E43}" type="presParOf" srcId="{63445F4C-D40A-48CB-A211-1F112E5E2036}" destId="{456E501B-BF54-49EB-BB73-8104E7524D51}" srcOrd="1" destOrd="0" presId="urn:microsoft.com/office/officeart/2018/2/layout/IconLabelDescriptionList"/>
    <dgm:cxn modelId="{DA8F80A5-BCCF-45B2-8CAB-227A6E31777D}" type="presParOf" srcId="{63445F4C-D40A-48CB-A211-1F112E5E2036}" destId="{C78B691A-9351-457C-AA47-12557ED85BBC}" srcOrd="2" destOrd="0" presId="urn:microsoft.com/office/officeart/2018/2/layout/IconLabelDescriptionList"/>
    <dgm:cxn modelId="{70FB35B4-407C-47AC-B247-895691E8EF77}" type="presParOf" srcId="{63445F4C-D40A-48CB-A211-1F112E5E2036}" destId="{863801BC-5461-465D-B71A-C5F7611656BF}" srcOrd="3" destOrd="0" presId="urn:microsoft.com/office/officeart/2018/2/layout/IconLabelDescriptionList"/>
    <dgm:cxn modelId="{5F45A29C-F1F0-4644-9312-44CA889FD6E3}" type="presParOf" srcId="{63445F4C-D40A-48CB-A211-1F112E5E2036}" destId="{2F8DAC95-B427-4C52-8633-53C2361EBBA6}" srcOrd="4" destOrd="0" presId="urn:microsoft.com/office/officeart/2018/2/layout/IconLabelDescriptionList"/>
    <dgm:cxn modelId="{337EC3D1-F6C6-480C-8AB4-3067E39CAA8C}" type="presParOf" srcId="{D37E0DCA-0FBB-4811-89EA-D585E6D2C356}" destId="{96FCA2C0-1898-4212-9CE7-4D66726E6CD3}" srcOrd="3" destOrd="0" presId="urn:microsoft.com/office/officeart/2018/2/layout/IconLabelDescriptionList"/>
    <dgm:cxn modelId="{8F9E8BFF-8112-4E19-96BC-E8236F4DF7C5}" type="presParOf" srcId="{D37E0DCA-0FBB-4811-89EA-D585E6D2C356}" destId="{78FA9D92-EDCC-4A40-96A1-B906BADA4948}" srcOrd="4" destOrd="0" presId="urn:microsoft.com/office/officeart/2018/2/layout/IconLabelDescriptionList"/>
    <dgm:cxn modelId="{2464B11C-D935-488D-A0FD-AB5DF2250EDB}" type="presParOf" srcId="{78FA9D92-EDCC-4A40-96A1-B906BADA4948}" destId="{87149E64-9CB7-41C8-A577-385B894B9C9E}" srcOrd="0" destOrd="0" presId="urn:microsoft.com/office/officeart/2018/2/layout/IconLabelDescriptionList"/>
    <dgm:cxn modelId="{ACB7693B-44AF-48E1-8126-C35724981CE0}" type="presParOf" srcId="{78FA9D92-EDCC-4A40-96A1-B906BADA4948}" destId="{A44B6EB5-7C07-4AA5-B166-6A715A6AB4D1}" srcOrd="1" destOrd="0" presId="urn:microsoft.com/office/officeart/2018/2/layout/IconLabelDescriptionList"/>
    <dgm:cxn modelId="{5346CF0C-CA76-453F-8D96-B0ED3167F4A9}" type="presParOf" srcId="{78FA9D92-EDCC-4A40-96A1-B906BADA4948}" destId="{8568D822-2F19-425B-B9BF-C6DF04871F71}" srcOrd="2" destOrd="0" presId="urn:microsoft.com/office/officeart/2018/2/layout/IconLabelDescriptionList"/>
    <dgm:cxn modelId="{3F08AF03-EE17-4F54-B7BD-D3E55042AECD}" type="presParOf" srcId="{78FA9D92-EDCC-4A40-96A1-B906BADA4948}" destId="{7D4D795E-43D5-4E74-A2E0-5638516E24C0}" srcOrd="3" destOrd="0" presId="urn:microsoft.com/office/officeart/2018/2/layout/IconLabelDescriptionList"/>
    <dgm:cxn modelId="{06A7443B-722D-4B54-B7B1-1810DDA44569}" type="presParOf" srcId="{78FA9D92-EDCC-4A40-96A1-B906BADA4948}" destId="{39CD7375-22FF-4FA5-A6C1-FF90D766B630}" srcOrd="4" destOrd="0" presId="urn:microsoft.com/office/officeart/2018/2/layout/IconLabelDescriptionList"/>
    <dgm:cxn modelId="{B7AFC585-BAB4-44E5-B791-DCF9CCB844CB}" type="presParOf" srcId="{D37E0DCA-0FBB-4811-89EA-D585E6D2C356}" destId="{C52A35F8-8C4C-494D-81E1-280E0893CED3}" srcOrd="5" destOrd="0" presId="urn:microsoft.com/office/officeart/2018/2/layout/IconLabelDescriptionList"/>
    <dgm:cxn modelId="{D38F6060-9665-4C12-8C5D-457943B9B623}" type="presParOf" srcId="{D37E0DCA-0FBB-4811-89EA-D585E6D2C356}" destId="{F92C1D6A-8278-43BA-B829-306E7521F83B}" srcOrd="6" destOrd="0" presId="urn:microsoft.com/office/officeart/2018/2/layout/IconLabelDescriptionList"/>
    <dgm:cxn modelId="{0392D877-2428-4921-96DA-95CE96470ABC}" type="presParOf" srcId="{F92C1D6A-8278-43BA-B829-306E7521F83B}" destId="{A757108E-35DA-43BB-923E-DBE820AFA41B}" srcOrd="0" destOrd="0" presId="urn:microsoft.com/office/officeart/2018/2/layout/IconLabelDescriptionList"/>
    <dgm:cxn modelId="{07302124-5C2C-484C-8A3D-DAB7C3F4B19D}" type="presParOf" srcId="{F92C1D6A-8278-43BA-B829-306E7521F83B}" destId="{B0A9F54E-B8A6-4A1B-BFA5-9BB77B4BB0EC}" srcOrd="1" destOrd="0" presId="urn:microsoft.com/office/officeart/2018/2/layout/IconLabelDescriptionList"/>
    <dgm:cxn modelId="{9F3D16A8-EE27-4719-97E5-6A956DEC04F0}" type="presParOf" srcId="{F92C1D6A-8278-43BA-B829-306E7521F83B}" destId="{E04141CD-4E0E-4448-BD40-3EDC99CD7F9B}" srcOrd="2" destOrd="0" presId="urn:microsoft.com/office/officeart/2018/2/layout/IconLabelDescriptionList"/>
    <dgm:cxn modelId="{C78F6EFE-1763-42D8-9358-DDD93660E121}" type="presParOf" srcId="{F92C1D6A-8278-43BA-B829-306E7521F83B}" destId="{F92EA267-2319-4E6B-8FA4-05EACB196870}" srcOrd="3" destOrd="0" presId="urn:microsoft.com/office/officeart/2018/2/layout/IconLabelDescriptionList"/>
    <dgm:cxn modelId="{031A45EC-DE24-4B9A-BAE7-450D278C3053}" type="presParOf" srcId="{F92C1D6A-8278-43BA-B829-306E7521F83B}" destId="{8F4FBB88-E441-4825-AAB9-322A5A5503B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30423F-5B05-461E-8C49-13CAEBB6AC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06CF0E-81F3-4C7D-A166-FE64D3450C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/>
            <a:t>Discussion boards</a:t>
          </a:r>
        </a:p>
      </dgm:t>
    </dgm:pt>
    <dgm:pt modelId="{D8024471-9DBD-4A1D-ACB3-AB61DD6FE8F7}" type="parTrans" cxnId="{4DEAAB5C-2074-48E7-B31D-321546D54A29}">
      <dgm:prSet/>
      <dgm:spPr/>
      <dgm:t>
        <a:bodyPr/>
        <a:lstStyle/>
        <a:p>
          <a:endParaRPr lang="en-US"/>
        </a:p>
      </dgm:t>
    </dgm:pt>
    <dgm:pt modelId="{959F4A40-714B-483F-9020-473A2665D909}" type="sibTrans" cxnId="{4DEAAB5C-2074-48E7-B31D-321546D54A29}">
      <dgm:prSet/>
      <dgm:spPr/>
      <dgm:t>
        <a:bodyPr/>
        <a:lstStyle/>
        <a:p>
          <a:endParaRPr lang="en-US"/>
        </a:p>
      </dgm:t>
    </dgm:pt>
    <dgm:pt modelId="{50BF3A73-2A93-4199-ADD1-591835B637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Post and reply</a:t>
          </a:r>
        </a:p>
      </dgm:t>
    </dgm:pt>
    <dgm:pt modelId="{45E36423-C5BD-4005-BA63-F780B1312312}" type="parTrans" cxnId="{B2F942D6-8AB5-4104-89F4-16867BFD1471}">
      <dgm:prSet/>
      <dgm:spPr/>
      <dgm:t>
        <a:bodyPr/>
        <a:lstStyle/>
        <a:p>
          <a:endParaRPr lang="en-US"/>
        </a:p>
      </dgm:t>
    </dgm:pt>
    <dgm:pt modelId="{243684E0-737A-437A-9DB9-A96A183A8F2D}" type="sibTrans" cxnId="{B2F942D6-8AB5-4104-89F4-16867BFD1471}">
      <dgm:prSet/>
      <dgm:spPr/>
      <dgm:t>
        <a:bodyPr/>
        <a:lstStyle/>
        <a:p>
          <a:endParaRPr lang="en-US"/>
        </a:p>
      </dgm:t>
    </dgm:pt>
    <dgm:pt modelId="{869247FF-D6C0-46F6-A952-73EA070A4D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Assigned roles</a:t>
          </a:r>
        </a:p>
      </dgm:t>
    </dgm:pt>
    <dgm:pt modelId="{94F1DDB8-677E-485A-B59B-462887130897}" type="parTrans" cxnId="{4CD44CD1-B093-4B21-A756-8A703155F14F}">
      <dgm:prSet/>
      <dgm:spPr/>
      <dgm:t>
        <a:bodyPr/>
        <a:lstStyle/>
        <a:p>
          <a:endParaRPr lang="en-US"/>
        </a:p>
      </dgm:t>
    </dgm:pt>
    <dgm:pt modelId="{FC1E389F-8B63-4585-A387-3981D09C2F7D}" type="sibTrans" cxnId="{4CD44CD1-B093-4B21-A756-8A703155F14F}">
      <dgm:prSet/>
      <dgm:spPr/>
      <dgm:t>
        <a:bodyPr/>
        <a:lstStyle/>
        <a:p>
          <a:endParaRPr lang="en-US"/>
        </a:p>
      </dgm:t>
    </dgm:pt>
    <dgm:pt modelId="{C0147CCB-39C2-4DCE-B624-595C348E0D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Assigned weeks/topics</a:t>
          </a:r>
        </a:p>
      </dgm:t>
    </dgm:pt>
    <dgm:pt modelId="{C0E6501D-C4C7-458F-929E-677E5109221F}" type="parTrans" cxnId="{2C0673DD-84DB-47CA-862B-9E78BCCF528B}">
      <dgm:prSet/>
      <dgm:spPr/>
      <dgm:t>
        <a:bodyPr/>
        <a:lstStyle/>
        <a:p>
          <a:endParaRPr lang="en-US"/>
        </a:p>
      </dgm:t>
    </dgm:pt>
    <dgm:pt modelId="{E2C9CA8C-5AFE-4386-840C-FD99CCB44388}" type="sibTrans" cxnId="{2C0673DD-84DB-47CA-862B-9E78BCCF528B}">
      <dgm:prSet/>
      <dgm:spPr/>
      <dgm:t>
        <a:bodyPr/>
        <a:lstStyle/>
        <a:p>
          <a:endParaRPr lang="en-US"/>
        </a:p>
      </dgm:t>
    </dgm:pt>
    <dgm:pt modelId="{DB1E9A09-CD8F-4E80-BB95-3C277520FB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/>
            <a:t>Group projects</a:t>
          </a:r>
        </a:p>
      </dgm:t>
    </dgm:pt>
    <dgm:pt modelId="{6463EFBC-0259-4849-BFC2-E8B6A2D47F8D}" type="parTrans" cxnId="{2EBF4ED0-6F67-4281-A92F-1E4CAC93C5E1}">
      <dgm:prSet/>
      <dgm:spPr/>
      <dgm:t>
        <a:bodyPr/>
        <a:lstStyle/>
        <a:p>
          <a:endParaRPr lang="en-US"/>
        </a:p>
      </dgm:t>
    </dgm:pt>
    <dgm:pt modelId="{3C38D175-BD92-4927-9A19-6056099DC587}" type="sibTrans" cxnId="{2EBF4ED0-6F67-4281-A92F-1E4CAC93C5E1}">
      <dgm:prSet/>
      <dgm:spPr/>
      <dgm:t>
        <a:bodyPr/>
        <a:lstStyle/>
        <a:p>
          <a:endParaRPr lang="en-US"/>
        </a:p>
      </dgm:t>
    </dgm:pt>
    <dgm:pt modelId="{39BB4C70-3688-4B9D-8576-3D13EC9159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Authentic</a:t>
          </a:r>
        </a:p>
      </dgm:t>
    </dgm:pt>
    <dgm:pt modelId="{AB653CD5-5F7F-488A-9A5B-E1CB3B2A51ED}" type="parTrans" cxnId="{9FCD619D-A50E-4414-BA4C-6907E03741AB}">
      <dgm:prSet/>
      <dgm:spPr/>
      <dgm:t>
        <a:bodyPr/>
        <a:lstStyle/>
        <a:p>
          <a:endParaRPr lang="en-US"/>
        </a:p>
      </dgm:t>
    </dgm:pt>
    <dgm:pt modelId="{702EE5F0-4079-4366-89CF-BF63401C38BF}" type="sibTrans" cxnId="{9FCD619D-A50E-4414-BA4C-6907E03741AB}">
      <dgm:prSet/>
      <dgm:spPr/>
      <dgm:t>
        <a:bodyPr/>
        <a:lstStyle/>
        <a:p>
          <a:endParaRPr lang="en-US"/>
        </a:p>
      </dgm:t>
    </dgm:pt>
    <dgm:pt modelId="{B389F038-899F-4DBA-82FA-4E733C3F6E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Evaluate group</a:t>
          </a:r>
        </a:p>
      </dgm:t>
    </dgm:pt>
    <dgm:pt modelId="{EB8B3FB9-0319-45A2-826D-7F803783E53D}" type="parTrans" cxnId="{8724BA91-D1ED-4A6F-BFC9-AEE2B30F788A}">
      <dgm:prSet/>
      <dgm:spPr/>
      <dgm:t>
        <a:bodyPr/>
        <a:lstStyle/>
        <a:p>
          <a:endParaRPr lang="en-US"/>
        </a:p>
      </dgm:t>
    </dgm:pt>
    <dgm:pt modelId="{94F45F0D-387C-4505-BCFE-006E7777DA23}" type="sibTrans" cxnId="{8724BA91-D1ED-4A6F-BFC9-AEE2B30F788A}">
      <dgm:prSet/>
      <dgm:spPr/>
      <dgm:t>
        <a:bodyPr/>
        <a:lstStyle/>
        <a:p>
          <a:endParaRPr lang="en-US"/>
        </a:p>
      </dgm:t>
    </dgm:pt>
    <dgm:pt modelId="{8DC10454-3229-46AA-B340-7CFAE43C61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Evaluate individuals</a:t>
          </a:r>
        </a:p>
      </dgm:t>
    </dgm:pt>
    <dgm:pt modelId="{FF68DA3B-2AE7-4C4C-AC1F-47E427EF7674}" type="parTrans" cxnId="{F5E05FEB-9E2E-4C93-976D-54E252D62325}">
      <dgm:prSet/>
      <dgm:spPr/>
      <dgm:t>
        <a:bodyPr/>
        <a:lstStyle/>
        <a:p>
          <a:endParaRPr lang="en-US"/>
        </a:p>
      </dgm:t>
    </dgm:pt>
    <dgm:pt modelId="{EDD557A7-EE0A-4179-9317-C03445BD6098}" type="sibTrans" cxnId="{F5E05FEB-9E2E-4C93-976D-54E252D62325}">
      <dgm:prSet/>
      <dgm:spPr/>
      <dgm:t>
        <a:bodyPr/>
        <a:lstStyle/>
        <a:p>
          <a:endParaRPr lang="en-US"/>
        </a:p>
      </dgm:t>
    </dgm:pt>
    <dgm:pt modelId="{15B4DF3E-0B81-4E0D-BBCA-06F756CECA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/>
            <a:t>Peer review</a:t>
          </a:r>
        </a:p>
      </dgm:t>
    </dgm:pt>
    <dgm:pt modelId="{DC482BC7-3648-480C-9EA0-3FE2456492F8}" type="parTrans" cxnId="{B52B449E-C718-40D7-802A-848F18481074}">
      <dgm:prSet/>
      <dgm:spPr/>
      <dgm:t>
        <a:bodyPr/>
        <a:lstStyle/>
        <a:p>
          <a:endParaRPr lang="en-US"/>
        </a:p>
      </dgm:t>
    </dgm:pt>
    <dgm:pt modelId="{F91603A4-9A1C-42C4-9495-F4442DB6841A}" type="sibTrans" cxnId="{B52B449E-C718-40D7-802A-848F18481074}">
      <dgm:prSet/>
      <dgm:spPr/>
      <dgm:t>
        <a:bodyPr/>
        <a:lstStyle/>
        <a:p>
          <a:endParaRPr lang="en-US"/>
        </a:p>
      </dgm:t>
    </dgm:pt>
    <dgm:pt modelId="{D86D6AAB-FC6E-4EF0-9DD5-8B1CC1BDE6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Rubric</a:t>
          </a:r>
        </a:p>
      </dgm:t>
    </dgm:pt>
    <dgm:pt modelId="{1FA06286-3C38-4E18-8CC7-D22E45291159}" type="parTrans" cxnId="{008AA110-AF6E-4709-9270-5E6BE22FF570}">
      <dgm:prSet/>
      <dgm:spPr/>
      <dgm:t>
        <a:bodyPr/>
        <a:lstStyle/>
        <a:p>
          <a:endParaRPr lang="en-US"/>
        </a:p>
      </dgm:t>
    </dgm:pt>
    <dgm:pt modelId="{C083F959-782A-48DF-BAE4-E57FFBE25896}" type="sibTrans" cxnId="{008AA110-AF6E-4709-9270-5E6BE22FF570}">
      <dgm:prSet/>
      <dgm:spPr/>
      <dgm:t>
        <a:bodyPr/>
        <a:lstStyle/>
        <a:p>
          <a:endParaRPr lang="en-US"/>
        </a:p>
      </dgm:t>
    </dgm:pt>
    <dgm:pt modelId="{2D62E3F9-716F-4C18-9FE3-E6F552B87E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Grade reviewer</a:t>
          </a:r>
        </a:p>
      </dgm:t>
    </dgm:pt>
    <dgm:pt modelId="{21DF381A-6247-444C-BF1A-A58AB5AC9C22}" type="parTrans" cxnId="{24B878E2-AB41-4FF5-9DCD-D9F9081FC87E}">
      <dgm:prSet/>
      <dgm:spPr/>
      <dgm:t>
        <a:bodyPr/>
        <a:lstStyle/>
        <a:p>
          <a:endParaRPr lang="en-US"/>
        </a:p>
      </dgm:t>
    </dgm:pt>
    <dgm:pt modelId="{BA4C00A3-B85F-4D14-B90D-D74D88D265B3}" type="sibTrans" cxnId="{24B878E2-AB41-4FF5-9DCD-D9F9081FC87E}">
      <dgm:prSet/>
      <dgm:spPr/>
      <dgm:t>
        <a:bodyPr/>
        <a:lstStyle/>
        <a:p>
          <a:endParaRPr lang="en-US"/>
        </a:p>
      </dgm:t>
    </dgm:pt>
    <dgm:pt modelId="{9EF1C842-6127-452E-86E2-F3C29A5328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/>
            <a:t>Collaborative activities</a:t>
          </a:r>
        </a:p>
      </dgm:t>
    </dgm:pt>
    <dgm:pt modelId="{B954B9F3-E19C-420F-9AD0-EAD310D36ED7}" type="parTrans" cxnId="{658DAB3E-256D-4171-81FF-9669290A0A1C}">
      <dgm:prSet/>
      <dgm:spPr/>
      <dgm:t>
        <a:bodyPr/>
        <a:lstStyle/>
        <a:p>
          <a:endParaRPr lang="en-US"/>
        </a:p>
      </dgm:t>
    </dgm:pt>
    <dgm:pt modelId="{3404E185-C3B5-411C-8031-AF53F82E767E}" type="sibTrans" cxnId="{658DAB3E-256D-4171-81FF-9669290A0A1C}">
      <dgm:prSet/>
      <dgm:spPr/>
      <dgm:t>
        <a:bodyPr/>
        <a:lstStyle/>
        <a:p>
          <a:endParaRPr lang="en-US"/>
        </a:p>
      </dgm:t>
    </dgm:pt>
    <dgm:pt modelId="{CBD763B1-E9C0-4C9F-BFDA-B2AE62B0AC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Shared documents</a:t>
          </a:r>
        </a:p>
      </dgm:t>
    </dgm:pt>
    <dgm:pt modelId="{9C51A812-FC98-44CB-B43C-5CAEE512C2A9}" type="parTrans" cxnId="{5518DAE0-79E6-4126-A763-96D760AF8554}">
      <dgm:prSet/>
      <dgm:spPr/>
      <dgm:t>
        <a:bodyPr/>
        <a:lstStyle/>
        <a:p>
          <a:endParaRPr lang="en-US"/>
        </a:p>
      </dgm:t>
    </dgm:pt>
    <dgm:pt modelId="{1A83E5E4-553B-41F2-BE13-5E184103297F}" type="sibTrans" cxnId="{5518DAE0-79E6-4126-A763-96D760AF8554}">
      <dgm:prSet/>
      <dgm:spPr/>
      <dgm:t>
        <a:bodyPr/>
        <a:lstStyle/>
        <a:p>
          <a:endParaRPr lang="en-US"/>
        </a:p>
      </dgm:t>
    </dgm:pt>
    <dgm:pt modelId="{93903BE3-AADD-4A3A-B7B8-5BAFE88858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Class question list</a:t>
          </a:r>
        </a:p>
      </dgm:t>
    </dgm:pt>
    <dgm:pt modelId="{6A9970CD-4FF8-4CFC-8B2B-C5BDBD6520D2}" type="parTrans" cxnId="{B3B0500F-63EB-475D-90A2-09A16866E1FC}">
      <dgm:prSet/>
      <dgm:spPr/>
      <dgm:t>
        <a:bodyPr/>
        <a:lstStyle/>
        <a:p>
          <a:endParaRPr lang="en-US"/>
        </a:p>
      </dgm:t>
    </dgm:pt>
    <dgm:pt modelId="{B95B00AF-1A6B-4595-B522-0A007AE3731B}" type="sibTrans" cxnId="{B3B0500F-63EB-475D-90A2-09A16866E1FC}">
      <dgm:prSet/>
      <dgm:spPr/>
      <dgm:t>
        <a:bodyPr/>
        <a:lstStyle/>
        <a:p>
          <a:endParaRPr lang="en-US"/>
        </a:p>
      </dgm:t>
    </dgm:pt>
    <dgm:pt modelId="{59B91DDD-0EF5-4BBB-BD99-12752D5F9B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Polls</a:t>
          </a:r>
        </a:p>
      </dgm:t>
    </dgm:pt>
    <dgm:pt modelId="{2832FCA5-4D8A-41F0-894C-FE1C66960246}" type="parTrans" cxnId="{236E9452-4579-48E5-91F8-4CDF73E5B376}">
      <dgm:prSet/>
      <dgm:spPr/>
      <dgm:t>
        <a:bodyPr/>
        <a:lstStyle/>
        <a:p>
          <a:endParaRPr lang="en-US"/>
        </a:p>
      </dgm:t>
    </dgm:pt>
    <dgm:pt modelId="{C690271D-ED48-4C9C-8E26-7968CE7A3ADB}" type="sibTrans" cxnId="{236E9452-4579-48E5-91F8-4CDF73E5B376}">
      <dgm:prSet/>
      <dgm:spPr/>
      <dgm:t>
        <a:bodyPr/>
        <a:lstStyle/>
        <a:p>
          <a:endParaRPr lang="en-US"/>
        </a:p>
      </dgm:t>
    </dgm:pt>
    <dgm:pt modelId="{D3793051-F8BA-4E77-9351-4E57C19AA4F9}" type="pres">
      <dgm:prSet presAssocID="{F230423F-5B05-461E-8C49-13CAEBB6AC39}" presName="root" presStyleCnt="0">
        <dgm:presLayoutVars>
          <dgm:dir/>
          <dgm:resizeHandles val="exact"/>
        </dgm:presLayoutVars>
      </dgm:prSet>
      <dgm:spPr/>
    </dgm:pt>
    <dgm:pt modelId="{4ABF02CD-6156-4246-95B8-EDD63FE97B50}" type="pres">
      <dgm:prSet presAssocID="{2E06CF0E-81F3-4C7D-A166-FE64D3450C79}" presName="compNode" presStyleCnt="0"/>
      <dgm:spPr/>
    </dgm:pt>
    <dgm:pt modelId="{C0E98D89-A5C3-4D06-B406-7C955635E5ED}" type="pres">
      <dgm:prSet presAssocID="{2E06CF0E-81F3-4C7D-A166-FE64D3450C79}" presName="bgRect" presStyleLbl="bgShp" presStyleIdx="0" presStyleCnt="4" custScaleY="147330"/>
      <dgm:spPr/>
    </dgm:pt>
    <dgm:pt modelId="{77E82390-320E-4FF9-8785-B3B005D80BCF}" type="pres">
      <dgm:prSet presAssocID="{2E06CF0E-81F3-4C7D-A166-FE64D3450C79}" presName="iconRect" presStyleLbl="node1" presStyleIdx="0" presStyleCnt="4" custScaleX="169867" custScaleY="169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78BE7FF-4496-4E73-B7AD-BD779C755D55}" type="pres">
      <dgm:prSet presAssocID="{2E06CF0E-81F3-4C7D-A166-FE64D3450C79}" presName="spaceRect" presStyleCnt="0"/>
      <dgm:spPr/>
    </dgm:pt>
    <dgm:pt modelId="{CD9DACB6-6D43-4A06-AF97-5CED27B36BBB}" type="pres">
      <dgm:prSet presAssocID="{2E06CF0E-81F3-4C7D-A166-FE64D3450C79}" presName="parTx" presStyleLbl="revTx" presStyleIdx="0" presStyleCnt="8">
        <dgm:presLayoutVars>
          <dgm:chMax val="0"/>
          <dgm:chPref val="0"/>
        </dgm:presLayoutVars>
      </dgm:prSet>
      <dgm:spPr/>
    </dgm:pt>
    <dgm:pt modelId="{5E288D45-519F-4FFF-80AD-C5773203900E}" type="pres">
      <dgm:prSet presAssocID="{2E06CF0E-81F3-4C7D-A166-FE64D3450C79}" presName="desTx" presStyleLbl="revTx" presStyleIdx="1" presStyleCnt="8">
        <dgm:presLayoutVars/>
      </dgm:prSet>
      <dgm:spPr/>
    </dgm:pt>
    <dgm:pt modelId="{82611AC1-E6EA-4827-A8D5-6BB39F09C5E2}" type="pres">
      <dgm:prSet presAssocID="{959F4A40-714B-483F-9020-473A2665D909}" presName="sibTrans" presStyleCnt="0"/>
      <dgm:spPr/>
    </dgm:pt>
    <dgm:pt modelId="{FAA51DE2-BF15-40E8-8DEB-92857CF926F2}" type="pres">
      <dgm:prSet presAssocID="{DB1E9A09-CD8F-4E80-BB95-3C277520FB24}" presName="compNode" presStyleCnt="0"/>
      <dgm:spPr/>
    </dgm:pt>
    <dgm:pt modelId="{ABFC8DD9-133B-4214-A84D-0A283327D5DD}" type="pres">
      <dgm:prSet presAssocID="{DB1E9A09-CD8F-4E80-BB95-3C277520FB24}" presName="bgRect" presStyleLbl="bgShp" presStyleIdx="1" presStyleCnt="4" custScaleY="144404"/>
      <dgm:spPr/>
    </dgm:pt>
    <dgm:pt modelId="{A25B771A-CC17-4FE6-88E4-A8533F8275F9}" type="pres">
      <dgm:prSet presAssocID="{DB1E9A09-CD8F-4E80-BB95-3C277520FB24}" presName="iconRect" presStyleLbl="node1" presStyleIdx="1" presStyleCnt="4" custScaleX="169867" custScaleY="1698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8D1AAF3-302C-48D4-B99B-A53FFEC4F962}" type="pres">
      <dgm:prSet presAssocID="{DB1E9A09-CD8F-4E80-BB95-3C277520FB24}" presName="spaceRect" presStyleCnt="0"/>
      <dgm:spPr/>
    </dgm:pt>
    <dgm:pt modelId="{72430897-9514-424B-89B8-A7D4765DFA23}" type="pres">
      <dgm:prSet presAssocID="{DB1E9A09-CD8F-4E80-BB95-3C277520FB24}" presName="parTx" presStyleLbl="revTx" presStyleIdx="2" presStyleCnt="8">
        <dgm:presLayoutVars>
          <dgm:chMax val="0"/>
          <dgm:chPref val="0"/>
        </dgm:presLayoutVars>
      </dgm:prSet>
      <dgm:spPr/>
    </dgm:pt>
    <dgm:pt modelId="{9B571CFF-2F71-4C72-B25E-F468B4332840}" type="pres">
      <dgm:prSet presAssocID="{DB1E9A09-CD8F-4E80-BB95-3C277520FB24}" presName="desTx" presStyleLbl="revTx" presStyleIdx="3" presStyleCnt="8">
        <dgm:presLayoutVars/>
      </dgm:prSet>
      <dgm:spPr/>
    </dgm:pt>
    <dgm:pt modelId="{A843A685-9B0F-4988-9E51-B9C555677865}" type="pres">
      <dgm:prSet presAssocID="{3C38D175-BD92-4927-9A19-6056099DC587}" presName="sibTrans" presStyleCnt="0"/>
      <dgm:spPr/>
    </dgm:pt>
    <dgm:pt modelId="{380E65E3-65E1-4E34-9F26-6B267CB6E295}" type="pres">
      <dgm:prSet presAssocID="{15B4DF3E-0B81-4E0D-BBCA-06F756CECAD1}" presName="compNode" presStyleCnt="0"/>
      <dgm:spPr/>
    </dgm:pt>
    <dgm:pt modelId="{C90FC67D-1B2D-401B-A0F6-259B309B247E}" type="pres">
      <dgm:prSet presAssocID="{15B4DF3E-0B81-4E0D-BBCA-06F756CECAD1}" presName="bgRect" presStyleLbl="bgShp" presStyleIdx="2" presStyleCnt="4" custScaleY="145191"/>
      <dgm:spPr/>
    </dgm:pt>
    <dgm:pt modelId="{47510E0F-3AC6-4B58-9402-9D4A7CDB5A1C}" type="pres">
      <dgm:prSet presAssocID="{15B4DF3E-0B81-4E0D-BBCA-06F756CECAD1}" presName="iconRect" presStyleLbl="node1" presStyleIdx="2" presStyleCnt="4" custScaleX="169867" custScaleY="16986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ing Star with solid fill"/>
        </a:ext>
      </dgm:extLst>
    </dgm:pt>
    <dgm:pt modelId="{3686C1E1-25C9-49A5-AE9A-30D1F1454560}" type="pres">
      <dgm:prSet presAssocID="{15B4DF3E-0B81-4E0D-BBCA-06F756CECAD1}" presName="spaceRect" presStyleCnt="0"/>
      <dgm:spPr/>
    </dgm:pt>
    <dgm:pt modelId="{23FA4AF4-7394-45B2-AA1F-B3FC2367791E}" type="pres">
      <dgm:prSet presAssocID="{15B4DF3E-0B81-4E0D-BBCA-06F756CECAD1}" presName="parTx" presStyleLbl="revTx" presStyleIdx="4" presStyleCnt="8">
        <dgm:presLayoutVars>
          <dgm:chMax val="0"/>
          <dgm:chPref val="0"/>
        </dgm:presLayoutVars>
      </dgm:prSet>
      <dgm:spPr/>
    </dgm:pt>
    <dgm:pt modelId="{CF60CC14-A08B-4822-A791-786FE14CA1A2}" type="pres">
      <dgm:prSet presAssocID="{15B4DF3E-0B81-4E0D-BBCA-06F756CECAD1}" presName="desTx" presStyleLbl="revTx" presStyleIdx="5" presStyleCnt="8">
        <dgm:presLayoutVars/>
      </dgm:prSet>
      <dgm:spPr/>
    </dgm:pt>
    <dgm:pt modelId="{C9367311-0B56-4D3C-9EBE-AE1B587BF56A}" type="pres">
      <dgm:prSet presAssocID="{F91603A4-9A1C-42C4-9495-F4442DB6841A}" presName="sibTrans" presStyleCnt="0"/>
      <dgm:spPr/>
    </dgm:pt>
    <dgm:pt modelId="{E1967580-E591-4945-ACBD-7033301732D2}" type="pres">
      <dgm:prSet presAssocID="{9EF1C842-6127-452E-86E2-F3C29A5328A1}" presName="compNode" presStyleCnt="0"/>
      <dgm:spPr/>
    </dgm:pt>
    <dgm:pt modelId="{A0E835E4-329F-42A4-A600-089D2572EE65}" type="pres">
      <dgm:prSet presAssocID="{9EF1C842-6127-452E-86E2-F3C29A5328A1}" presName="bgRect" presStyleLbl="bgShp" presStyleIdx="3" presStyleCnt="4" custScaleY="151819"/>
      <dgm:spPr/>
    </dgm:pt>
    <dgm:pt modelId="{1D4F65B7-364A-4CB1-B842-3D7C81DEE983}" type="pres">
      <dgm:prSet presAssocID="{9EF1C842-6127-452E-86E2-F3C29A5328A1}" presName="iconRect" presStyleLbl="node1" presStyleIdx="3" presStyleCnt="4" custScaleX="169867" custScaleY="1698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F317D44-41A6-43EE-BE8A-A75633AFB9CA}" type="pres">
      <dgm:prSet presAssocID="{9EF1C842-6127-452E-86E2-F3C29A5328A1}" presName="spaceRect" presStyleCnt="0"/>
      <dgm:spPr/>
    </dgm:pt>
    <dgm:pt modelId="{4E9A5490-3DD9-4DDE-9F23-A041FD3DC22C}" type="pres">
      <dgm:prSet presAssocID="{9EF1C842-6127-452E-86E2-F3C29A5328A1}" presName="parTx" presStyleLbl="revTx" presStyleIdx="6" presStyleCnt="8">
        <dgm:presLayoutVars>
          <dgm:chMax val="0"/>
          <dgm:chPref val="0"/>
        </dgm:presLayoutVars>
      </dgm:prSet>
      <dgm:spPr/>
    </dgm:pt>
    <dgm:pt modelId="{D405648E-7243-4E2B-8D80-D3ED1565176A}" type="pres">
      <dgm:prSet presAssocID="{9EF1C842-6127-452E-86E2-F3C29A5328A1}" presName="desTx" presStyleLbl="revTx" presStyleIdx="7" presStyleCnt="8">
        <dgm:presLayoutVars/>
      </dgm:prSet>
      <dgm:spPr/>
    </dgm:pt>
  </dgm:ptLst>
  <dgm:cxnLst>
    <dgm:cxn modelId="{EB2A0101-2B81-409D-9361-B0E05C97D561}" type="presOf" srcId="{93903BE3-AADD-4A3A-B7B8-5BAFE88858BF}" destId="{D405648E-7243-4E2B-8D80-D3ED1565176A}" srcOrd="0" destOrd="1" presId="urn:microsoft.com/office/officeart/2018/2/layout/IconVerticalSolidList"/>
    <dgm:cxn modelId="{B4CE9009-9FB5-4837-B035-E76FF5F1228F}" type="presOf" srcId="{D86D6AAB-FC6E-4EF0-9DD5-8B1CC1BDE675}" destId="{CF60CC14-A08B-4822-A791-786FE14CA1A2}" srcOrd="0" destOrd="0" presId="urn:microsoft.com/office/officeart/2018/2/layout/IconVerticalSolidList"/>
    <dgm:cxn modelId="{B3B0500F-63EB-475D-90A2-09A16866E1FC}" srcId="{9EF1C842-6127-452E-86E2-F3C29A5328A1}" destId="{93903BE3-AADD-4A3A-B7B8-5BAFE88858BF}" srcOrd="1" destOrd="0" parTransId="{6A9970CD-4FF8-4CFC-8B2B-C5BDBD6520D2}" sibTransId="{B95B00AF-1A6B-4595-B522-0A007AE3731B}"/>
    <dgm:cxn modelId="{008AA110-AF6E-4709-9270-5E6BE22FF570}" srcId="{15B4DF3E-0B81-4E0D-BBCA-06F756CECAD1}" destId="{D86D6AAB-FC6E-4EF0-9DD5-8B1CC1BDE675}" srcOrd="0" destOrd="0" parTransId="{1FA06286-3C38-4E18-8CC7-D22E45291159}" sibTransId="{C083F959-782A-48DF-BAE4-E57FFBE25896}"/>
    <dgm:cxn modelId="{5EA0AA12-554C-4CC5-9BEC-9F73FB63FBE9}" type="presOf" srcId="{2D62E3F9-716F-4C18-9FE3-E6F552B87EEB}" destId="{CF60CC14-A08B-4822-A791-786FE14CA1A2}" srcOrd="0" destOrd="1" presId="urn:microsoft.com/office/officeart/2018/2/layout/IconVerticalSolidList"/>
    <dgm:cxn modelId="{F3FEFB25-5AEC-47EB-99C5-58A7CD461E11}" type="presOf" srcId="{9EF1C842-6127-452E-86E2-F3C29A5328A1}" destId="{4E9A5490-3DD9-4DDE-9F23-A041FD3DC22C}" srcOrd="0" destOrd="0" presId="urn:microsoft.com/office/officeart/2018/2/layout/IconVerticalSolidList"/>
    <dgm:cxn modelId="{658DAB3E-256D-4171-81FF-9669290A0A1C}" srcId="{F230423F-5B05-461E-8C49-13CAEBB6AC39}" destId="{9EF1C842-6127-452E-86E2-F3C29A5328A1}" srcOrd="3" destOrd="0" parTransId="{B954B9F3-E19C-420F-9AD0-EAD310D36ED7}" sibTransId="{3404E185-C3B5-411C-8031-AF53F82E767E}"/>
    <dgm:cxn modelId="{4DEAAB5C-2074-48E7-B31D-321546D54A29}" srcId="{F230423F-5B05-461E-8C49-13CAEBB6AC39}" destId="{2E06CF0E-81F3-4C7D-A166-FE64D3450C79}" srcOrd="0" destOrd="0" parTransId="{D8024471-9DBD-4A1D-ACB3-AB61DD6FE8F7}" sibTransId="{959F4A40-714B-483F-9020-473A2665D909}"/>
    <dgm:cxn modelId="{6532A55E-4681-4A22-A1E9-EF3A4050B863}" type="presOf" srcId="{CBD763B1-E9C0-4C9F-BFDA-B2AE62B0AC8E}" destId="{D405648E-7243-4E2B-8D80-D3ED1565176A}" srcOrd="0" destOrd="0" presId="urn:microsoft.com/office/officeart/2018/2/layout/IconVerticalSolidList"/>
    <dgm:cxn modelId="{BB9C6D5F-7810-4EA6-901F-887C3E3FF79C}" type="presOf" srcId="{C0147CCB-39C2-4DCE-B624-595C348E0D14}" destId="{5E288D45-519F-4FFF-80AD-C5773203900E}" srcOrd="0" destOrd="2" presId="urn:microsoft.com/office/officeart/2018/2/layout/IconVerticalSolidList"/>
    <dgm:cxn modelId="{BBFD4B60-7478-4907-8D7F-5595CC55DD65}" type="presOf" srcId="{869247FF-D6C0-46F6-A952-73EA070A4D79}" destId="{5E288D45-519F-4FFF-80AD-C5773203900E}" srcOrd="0" destOrd="1" presId="urn:microsoft.com/office/officeart/2018/2/layout/IconVerticalSolidList"/>
    <dgm:cxn modelId="{236E9452-4579-48E5-91F8-4CDF73E5B376}" srcId="{9EF1C842-6127-452E-86E2-F3C29A5328A1}" destId="{59B91DDD-0EF5-4BBB-BD99-12752D5F9B9B}" srcOrd="2" destOrd="0" parTransId="{2832FCA5-4D8A-41F0-894C-FE1C66960246}" sibTransId="{C690271D-ED48-4C9C-8E26-7968CE7A3ADB}"/>
    <dgm:cxn modelId="{8B99EA57-02FE-4965-BB43-B47C7A05C4F5}" type="presOf" srcId="{50BF3A73-2A93-4199-ADD1-591835B63702}" destId="{5E288D45-519F-4FFF-80AD-C5773203900E}" srcOrd="0" destOrd="0" presId="urn:microsoft.com/office/officeart/2018/2/layout/IconVerticalSolidList"/>
    <dgm:cxn modelId="{3EA7F581-7A4C-4EFF-9B5E-B10EF928422E}" type="presOf" srcId="{F230423F-5B05-461E-8C49-13CAEBB6AC39}" destId="{D3793051-F8BA-4E77-9351-4E57C19AA4F9}" srcOrd="0" destOrd="0" presId="urn:microsoft.com/office/officeart/2018/2/layout/IconVerticalSolidList"/>
    <dgm:cxn modelId="{8724BA91-D1ED-4A6F-BFC9-AEE2B30F788A}" srcId="{DB1E9A09-CD8F-4E80-BB95-3C277520FB24}" destId="{B389F038-899F-4DBA-82FA-4E733C3F6E53}" srcOrd="1" destOrd="0" parTransId="{EB8B3FB9-0319-45A2-826D-7F803783E53D}" sibTransId="{94F45F0D-387C-4505-BCFE-006E7777DA23}"/>
    <dgm:cxn modelId="{9FCD619D-A50E-4414-BA4C-6907E03741AB}" srcId="{DB1E9A09-CD8F-4E80-BB95-3C277520FB24}" destId="{39BB4C70-3688-4B9D-8576-3D13EC91592C}" srcOrd="0" destOrd="0" parTransId="{AB653CD5-5F7F-488A-9A5B-E1CB3B2A51ED}" sibTransId="{702EE5F0-4079-4366-89CF-BF63401C38BF}"/>
    <dgm:cxn modelId="{B52B449E-C718-40D7-802A-848F18481074}" srcId="{F230423F-5B05-461E-8C49-13CAEBB6AC39}" destId="{15B4DF3E-0B81-4E0D-BBCA-06F756CECAD1}" srcOrd="2" destOrd="0" parTransId="{DC482BC7-3648-480C-9EA0-3FE2456492F8}" sibTransId="{F91603A4-9A1C-42C4-9495-F4442DB6841A}"/>
    <dgm:cxn modelId="{672238A8-0416-4523-89EC-E02E10E68CF3}" type="presOf" srcId="{8DC10454-3229-46AA-B340-7CFAE43C61BA}" destId="{9B571CFF-2F71-4C72-B25E-F468B4332840}" srcOrd="0" destOrd="2" presId="urn:microsoft.com/office/officeart/2018/2/layout/IconVerticalSolidList"/>
    <dgm:cxn modelId="{DD0074BB-59BD-44C1-9260-B2388F7B038C}" type="presOf" srcId="{B389F038-899F-4DBA-82FA-4E733C3F6E53}" destId="{9B571CFF-2F71-4C72-B25E-F468B4332840}" srcOrd="0" destOrd="1" presId="urn:microsoft.com/office/officeart/2018/2/layout/IconVerticalSolidList"/>
    <dgm:cxn modelId="{2EBF4ED0-6F67-4281-A92F-1E4CAC93C5E1}" srcId="{F230423F-5B05-461E-8C49-13CAEBB6AC39}" destId="{DB1E9A09-CD8F-4E80-BB95-3C277520FB24}" srcOrd="1" destOrd="0" parTransId="{6463EFBC-0259-4849-BFC2-E8B6A2D47F8D}" sibTransId="{3C38D175-BD92-4927-9A19-6056099DC587}"/>
    <dgm:cxn modelId="{D7BF46D1-EE23-4E87-947C-4DB1B119F2C0}" type="presOf" srcId="{2E06CF0E-81F3-4C7D-A166-FE64D3450C79}" destId="{CD9DACB6-6D43-4A06-AF97-5CED27B36BBB}" srcOrd="0" destOrd="0" presId="urn:microsoft.com/office/officeart/2018/2/layout/IconVerticalSolidList"/>
    <dgm:cxn modelId="{4CD44CD1-B093-4B21-A756-8A703155F14F}" srcId="{2E06CF0E-81F3-4C7D-A166-FE64D3450C79}" destId="{869247FF-D6C0-46F6-A952-73EA070A4D79}" srcOrd="1" destOrd="0" parTransId="{94F1DDB8-677E-485A-B59B-462887130897}" sibTransId="{FC1E389F-8B63-4585-A387-3981D09C2F7D}"/>
    <dgm:cxn modelId="{B2F942D6-8AB5-4104-89F4-16867BFD1471}" srcId="{2E06CF0E-81F3-4C7D-A166-FE64D3450C79}" destId="{50BF3A73-2A93-4199-ADD1-591835B63702}" srcOrd="0" destOrd="0" parTransId="{45E36423-C5BD-4005-BA63-F780B1312312}" sibTransId="{243684E0-737A-437A-9DB9-A96A183A8F2D}"/>
    <dgm:cxn modelId="{2C0673DD-84DB-47CA-862B-9E78BCCF528B}" srcId="{2E06CF0E-81F3-4C7D-A166-FE64D3450C79}" destId="{C0147CCB-39C2-4DCE-B624-595C348E0D14}" srcOrd="2" destOrd="0" parTransId="{C0E6501D-C4C7-458F-929E-677E5109221F}" sibTransId="{E2C9CA8C-5AFE-4386-840C-FD99CCB44388}"/>
    <dgm:cxn modelId="{5518DAE0-79E6-4126-A763-96D760AF8554}" srcId="{9EF1C842-6127-452E-86E2-F3C29A5328A1}" destId="{CBD763B1-E9C0-4C9F-BFDA-B2AE62B0AC8E}" srcOrd="0" destOrd="0" parTransId="{9C51A812-FC98-44CB-B43C-5CAEE512C2A9}" sibTransId="{1A83E5E4-553B-41F2-BE13-5E184103297F}"/>
    <dgm:cxn modelId="{24B878E2-AB41-4FF5-9DCD-D9F9081FC87E}" srcId="{15B4DF3E-0B81-4E0D-BBCA-06F756CECAD1}" destId="{2D62E3F9-716F-4C18-9FE3-E6F552B87EEB}" srcOrd="1" destOrd="0" parTransId="{21DF381A-6247-444C-BF1A-A58AB5AC9C22}" sibTransId="{BA4C00A3-B85F-4D14-B90D-D74D88D265B3}"/>
    <dgm:cxn modelId="{FA74C2E4-E8EE-4405-89E0-8F70656DF4AC}" type="presOf" srcId="{59B91DDD-0EF5-4BBB-BD99-12752D5F9B9B}" destId="{D405648E-7243-4E2B-8D80-D3ED1565176A}" srcOrd="0" destOrd="2" presId="urn:microsoft.com/office/officeart/2018/2/layout/IconVerticalSolidList"/>
    <dgm:cxn modelId="{F5E05FEB-9E2E-4C93-976D-54E252D62325}" srcId="{DB1E9A09-CD8F-4E80-BB95-3C277520FB24}" destId="{8DC10454-3229-46AA-B340-7CFAE43C61BA}" srcOrd="2" destOrd="0" parTransId="{FF68DA3B-2AE7-4C4C-AC1F-47E427EF7674}" sibTransId="{EDD557A7-EE0A-4179-9317-C03445BD6098}"/>
    <dgm:cxn modelId="{311880EF-E454-47CA-B449-5672602782C4}" type="presOf" srcId="{15B4DF3E-0B81-4E0D-BBCA-06F756CECAD1}" destId="{23FA4AF4-7394-45B2-AA1F-B3FC2367791E}" srcOrd="0" destOrd="0" presId="urn:microsoft.com/office/officeart/2018/2/layout/IconVerticalSolidList"/>
    <dgm:cxn modelId="{967337F3-045E-43C8-A5E6-33F763B6BB5A}" type="presOf" srcId="{39BB4C70-3688-4B9D-8576-3D13EC91592C}" destId="{9B571CFF-2F71-4C72-B25E-F468B4332840}" srcOrd="0" destOrd="0" presId="urn:microsoft.com/office/officeart/2018/2/layout/IconVerticalSolidList"/>
    <dgm:cxn modelId="{0C0A30FE-DD35-4F02-9822-33F43AF8FEE5}" type="presOf" srcId="{DB1E9A09-CD8F-4E80-BB95-3C277520FB24}" destId="{72430897-9514-424B-89B8-A7D4765DFA23}" srcOrd="0" destOrd="0" presId="urn:microsoft.com/office/officeart/2018/2/layout/IconVerticalSolidList"/>
    <dgm:cxn modelId="{19A65D7A-3ED9-49D8-8C0B-7306503C3F84}" type="presParOf" srcId="{D3793051-F8BA-4E77-9351-4E57C19AA4F9}" destId="{4ABF02CD-6156-4246-95B8-EDD63FE97B50}" srcOrd="0" destOrd="0" presId="urn:microsoft.com/office/officeart/2018/2/layout/IconVerticalSolidList"/>
    <dgm:cxn modelId="{D34AD824-A84D-4806-B028-3B44B0E22EEC}" type="presParOf" srcId="{4ABF02CD-6156-4246-95B8-EDD63FE97B50}" destId="{C0E98D89-A5C3-4D06-B406-7C955635E5ED}" srcOrd="0" destOrd="0" presId="urn:microsoft.com/office/officeart/2018/2/layout/IconVerticalSolidList"/>
    <dgm:cxn modelId="{6FE74295-57D0-4F83-A0A9-AEB3736FF7F7}" type="presParOf" srcId="{4ABF02CD-6156-4246-95B8-EDD63FE97B50}" destId="{77E82390-320E-4FF9-8785-B3B005D80BCF}" srcOrd="1" destOrd="0" presId="urn:microsoft.com/office/officeart/2018/2/layout/IconVerticalSolidList"/>
    <dgm:cxn modelId="{6E88FE23-6F38-43D3-8C3C-31E50434E781}" type="presParOf" srcId="{4ABF02CD-6156-4246-95B8-EDD63FE97B50}" destId="{078BE7FF-4496-4E73-B7AD-BD779C755D55}" srcOrd="2" destOrd="0" presId="urn:microsoft.com/office/officeart/2018/2/layout/IconVerticalSolidList"/>
    <dgm:cxn modelId="{2982168C-6444-431A-92DF-0DFA5362D5F3}" type="presParOf" srcId="{4ABF02CD-6156-4246-95B8-EDD63FE97B50}" destId="{CD9DACB6-6D43-4A06-AF97-5CED27B36BBB}" srcOrd="3" destOrd="0" presId="urn:microsoft.com/office/officeart/2018/2/layout/IconVerticalSolidList"/>
    <dgm:cxn modelId="{67613A74-9E93-444E-AD23-D92E04BCFD60}" type="presParOf" srcId="{4ABF02CD-6156-4246-95B8-EDD63FE97B50}" destId="{5E288D45-519F-4FFF-80AD-C5773203900E}" srcOrd="4" destOrd="0" presId="urn:microsoft.com/office/officeart/2018/2/layout/IconVerticalSolidList"/>
    <dgm:cxn modelId="{E052D962-1E30-41DF-9653-5F77D0A5419C}" type="presParOf" srcId="{D3793051-F8BA-4E77-9351-4E57C19AA4F9}" destId="{82611AC1-E6EA-4827-A8D5-6BB39F09C5E2}" srcOrd="1" destOrd="0" presId="urn:microsoft.com/office/officeart/2018/2/layout/IconVerticalSolidList"/>
    <dgm:cxn modelId="{EBBC4710-A267-4A4D-A017-118AA58AF988}" type="presParOf" srcId="{D3793051-F8BA-4E77-9351-4E57C19AA4F9}" destId="{FAA51DE2-BF15-40E8-8DEB-92857CF926F2}" srcOrd="2" destOrd="0" presId="urn:microsoft.com/office/officeart/2018/2/layout/IconVerticalSolidList"/>
    <dgm:cxn modelId="{902FC50F-8D1C-42DF-9442-07D1C0704B67}" type="presParOf" srcId="{FAA51DE2-BF15-40E8-8DEB-92857CF926F2}" destId="{ABFC8DD9-133B-4214-A84D-0A283327D5DD}" srcOrd="0" destOrd="0" presId="urn:microsoft.com/office/officeart/2018/2/layout/IconVerticalSolidList"/>
    <dgm:cxn modelId="{B4A72C45-73EE-4BE8-9528-982B9EBB2645}" type="presParOf" srcId="{FAA51DE2-BF15-40E8-8DEB-92857CF926F2}" destId="{A25B771A-CC17-4FE6-88E4-A8533F8275F9}" srcOrd="1" destOrd="0" presId="urn:microsoft.com/office/officeart/2018/2/layout/IconVerticalSolidList"/>
    <dgm:cxn modelId="{258142E9-15E5-4303-AE45-EBA036DF0B9D}" type="presParOf" srcId="{FAA51DE2-BF15-40E8-8DEB-92857CF926F2}" destId="{C8D1AAF3-302C-48D4-B99B-A53FFEC4F962}" srcOrd="2" destOrd="0" presId="urn:microsoft.com/office/officeart/2018/2/layout/IconVerticalSolidList"/>
    <dgm:cxn modelId="{6B099D05-4A41-4AD1-848C-D08F5948E35A}" type="presParOf" srcId="{FAA51DE2-BF15-40E8-8DEB-92857CF926F2}" destId="{72430897-9514-424B-89B8-A7D4765DFA23}" srcOrd="3" destOrd="0" presId="urn:microsoft.com/office/officeart/2018/2/layout/IconVerticalSolidList"/>
    <dgm:cxn modelId="{3DA86D65-6616-424E-94E8-5745D1ABA636}" type="presParOf" srcId="{FAA51DE2-BF15-40E8-8DEB-92857CF926F2}" destId="{9B571CFF-2F71-4C72-B25E-F468B4332840}" srcOrd="4" destOrd="0" presId="urn:microsoft.com/office/officeart/2018/2/layout/IconVerticalSolidList"/>
    <dgm:cxn modelId="{C933CD70-9FE6-4253-8388-9031A913F68A}" type="presParOf" srcId="{D3793051-F8BA-4E77-9351-4E57C19AA4F9}" destId="{A843A685-9B0F-4988-9E51-B9C555677865}" srcOrd="3" destOrd="0" presId="urn:microsoft.com/office/officeart/2018/2/layout/IconVerticalSolidList"/>
    <dgm:cxn modelId="{90054DCE-39FF-4953-BA51-688465896E74}" type="presParOf" srcId="{D3793051-F8BA-4E77-9351-4E57C19AA4F9}" destId="{380E65E3-65E1-4E34-9F26-6B267CB6E295}" srcOrd="4" destOrd="0" presId="urn:microsoft.com/office/officeart/2018/2/layout/IconVerticalSolidList"/>
    <dgm:cxn modelId="{DD34FA0F-BE06-4B6F-BCD1-FA7E8BE7AD08}" type="presParOf" srcId="{380E65E3-65E1-4E34-9F26-6B267CB6E295}" destId="{C90FC67D-1B2D-401B-A0F6-259B309B247E}" srcOrd="0" destOrd="0" presId="urn:microsoft.com/office/officeart/2018/2/layout/IconVerticalSolidList"/>
    <dgm:cxn modelId="{736C239A-A111-4F88-9BD4-6551788D5E0F}" type="presParOf" srcId="{380E65E3-65E1-4E34-9F26-6B267CB6E295}" destId="{47510E0F-3AC6-4B58-9402-9D4A7CDB5A1C}" srcOrd="1" destOrd="0" presId="urn:microsoft.com/office/officeart/2018/2/layout/IconVerticalSolidList"/>
    <dgm:cxn modelId="{34054919-30EE-44A0-A238-150648186D2C}" type="presParOf" srcId="{380E65E3-65E1-4E34-9F26-6B267CB6E295}" destId="{3686C1E1-25C9-49A5-AE9A-30D1F1454560}" srcOrd="2" destOrd="0" presId="urn:microsoft.com/office/officeart/2018/2/layout/IconVerticalSolidList"/>
    <dgm:cxn modelId="{D7C742FB-77B3-4DC9-8BA6-690051D9F26C}" type="presParOf" srcId="{380E65E3-65E1-4E34-9F26-6B267CB6E295}" destId="{23FA4AF4-7394-45B2-AA1F-B3FC2367791E}" srcOrd="3" destOrd="0" presId="urn:microsoft.com/office/officeart/2018/2/layout/IconVerticalSolidList"/>
    <dgm:cxn modelId="{36741BD8-DCD7-487E-8B07-F768AAC12D2E}" type="presParOf" srcId="{380E65E3-65E1-4E34-9F26-6B267CB6E295}" destId="{CF60CC14-A08B-4822-A791-786FE14CA1A2}" srcOrd="4" destOrd="0" presId="urn:microsoft.com/office/officeart/2018/2/layout/IconVerticalSolidList"/>
    <dgm:cxn modelId="{916B0354-3254-439F-BF6F-572AFC6B0BE4}" type="presParOf" srcId="{D3793051-F8BA-4E77-9351-4E57C19AA4F9}" destId="{C9367311-0B56-4D3C-9EBE-AE1B587BF56A}" srcOrd="5" destOrd="0" presId="urn:microsoft.com/office/officeart/2018/2/layout/IconVerticalSolidList"/>
    <dgm:cxn modelId="{02D78B2F-93A5-4DA5-B70F-1F34BE6214E4}" type="presParOf" srcId="{D3793051-F8BA-4E77-9351-4E57C19AA4F9}" destId="{E1967580-E591-4945-ACBD-7033301732D2}" srcOrd="6" destOrd="0" presId="urn:microsoft.com/office/officeart/2018/2/layout/IconVerticalSolidList"/>
    <dgm:cxn modelId="{A4781D23-6D1C-437C-86A2-79710032CE9B}" type="presParOf" srcId="{E1967580-E591-4945-ACBD-7033301732D2}" destId="{A0E835E4-329F-42A4-A600-089D2572EE65}" srcOrd="0" destOrd="0" presId="urn:microsoft.com/office/officeart/2018/2/layout/IconVerticalSolidList"/>
    <dgm:cxn modelId="{E7BE8A19-E1F5-49FE-A6B8-09F65ABAE57A}" type="presParOf" srcId="{E1967580-E591-4945-ACBD-7033301732D2}" destId="{1D4F65B7-364A-4CB1-B842-3D7C81DEE983}" srcOrd="1" destOrd="0" presId="urn:microsoft.com/office/officeart/2018/2/layout/IconVerticalSolidList"/>
    <dgm:cxn modelId="{91560268-AE3C-40DE-A28A-9286CE8F8AFF}" type="presParOf" srcId="{E1967580-E591-4945-ACBD-7033301732D2}" destId="{AF317D44-41A6-43EE-BE8A-A75633AFB9CA}" srcOrd="2" destOrd="0" presId="urn:microsoft.com/office/officeart/2018/2/layout/IconVerticalSolidList"/>
    <dgm:cxn modelId="{20BCD7D2-DE40-4346-82BE-D6D244EA5AB3}" type="presParOf" srcId="{E1967580-E591-4945-ACBD-7033301732D2}" destId="{4E9A5490-3DD9-4DDE-9F23-A041FD3DC22C}" srcOrd="3" destOrd="0" presId="urn:microsoft.com/office/officeart/2018/2/layout/IconVerticalSolidList"/>
    <dgm:cxn modelId="{AF4FF84A-1A9D-4514-94A4-DE7252A363DF}" type="presParOf" srcId="{E1967580-E591-4945-ACBD-7033301732D2}" destId="{D405648E-7243-4E2B-8D80-D3ED156517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B744DE-0934-4634-A844-88B447A7D3B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9E5232-625C-4CBB-BFBB-4715CEDD77F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/>
            <a:t>Email</a:t>
          </a:r>
          <a:endParaRPr lang="en-US" sz="2800"/>
        </a:p>
      </dgm:t>
    </dgm:pt>
    <dgm:pt modelId="{5029F4DD-B1C1-47AA-96AD-9C3B9A8F0633}" type="parTrans" cxnId="{7B25328E-0AEF-4E98-AC8C-192116040D68}">
      <dgm:prSet/>
      <dgm:spPr/>
      <dgm:t>
        <a:bodyPr/>
        <a:lstStyle/>
        <a:p>
          <a:endParaRPr lang="en-US"/>
        </a:p>
      </dgm:t>
    </dgm:pt>
    <dgm:pt modelId="{61CADA2C-184E-4A9A-A119-400357ACBCDB}" type="sibTrans" cxnId="{7B25328E-0AEF-4E98-AC8C-192116040D68}">
      <dgm:prSet/>
      <dgm:spPr/>
      <dgm:t>
        <a:bodyPr/>
        <a:lstStyle/>
        <a:p>
          <a:endParaRPr lang="en-US"/>
        </a:p>
      </dgm:t>
    </dgm:pt>
    <dgm:pt modelId="{F06E9C75-B8B1-449C-B1AA-8BF9D2C800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Response time expectations</a:t>
          </a:r>
        </a:p>
      </dgm:t>
    </dgm:pt>
    <dgm:pt modelId="{A64222F5-7E97-497E-BFCC-BC1156A4FE69}" type="parTrans" cxnId="{422576CD-B721-4F67-8FB9-577910311CD3}">
      <dgm:prSet/>
      <dgm:spPr/>
      <dgm:t>
        <a:bodyPr/>
        <a:lstStyle/>
        <a:p>
          <a:endParaRPr lang="en-US"/>
        </a:p>
      </dgm:t>
    </dgm:pt>
    <dgm:pt modelId="{93E19EBB-6D5E-40AF-B4FA-DBBD121ED519}" type="sibTrans" cxnId="{422576CD-B721-4F67-8FB9-577910311CD3}">
      <dgm:prSet/>
      <dgm:spPr/>
      <dgm:t>
        <a:bodyPr/>
        <a:lstStyle/>
        <a:p>
          <a:endParaRPr lang="en-US"/>
        </a:p>
      </dgm:t>
    </dgm:pt>
    <dgm:pt modelId="{9EE4AA6A-86DF-4B23-82FD-6B08A4FD948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/>
            <a:t>Office hours</a:t>
          </a:r>
          <a:endParaRPr lang="en-US" sz="2800"/>
        </a:p>
      </dgm:t>
    </dgm:pt>
    <dgm:pt modelId="{E40A4850-1B23-4F6C-9606-81E86723D50C}" type="parTrans" cxnId="{79A22F7A-66CD-4D45-A915-804E240B044B}">
      <dgm:prSet/>
      <dgm:spPr/>
      <dgm:t>
        <a:bodyPr/>
        <a:lstStyle/>
        <a:p>
          <a:endParaRPr lang="en-US"/>
        </a:p>
      </dgm:t>
    </dgm:pt>
    <dgm:pt modelId="{98059615-6BCD-460B-9FDD-E90DFA538A77}" type="sibTrans" cxnId="{79A22F7A-66CD-4D45-A915-804E240B044B}">
      <dgm:prSet/>
      <dgm:spPr/>
      <dgm:t>
        <a:bodyPr/>
        <a:lstStyle/>
        <a:p>
          <a:endParaRPr lang="en-US"/>
        </a:p>
      </dgm:t>
    </dgm:pt>
    <dgm:pt modelId="{88E6904A-A480-45A2-AF60-60F12A1C6E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Incentivize attendance</a:t>
          </a:r>
        </a:p>
      </dgm:t>
    </dgm:pt>
    <dgm:pt modelId="{BB9A8AFF-27B1-42EA-913C-4D5A80ACACA2}" type="parTrans" cxnId="{465025FB-2AA2-4D64-B72B-229A455AF074}">
      <dgm:prSet/>
      <dgm:spPr/>
      <dgm:t>
        <a:bodyPr/>
        <a:lstStyle/>
        <a:p>
          <a:endParaRPr lang="en-US"/>
        </a:p>
      </dgm:t>
    </dgm:pt>
    <dgm:pt modelId="{AFA53B90-16B5-4485-810B-BABA18914585}" type="sibTrans" cxnId="{465025FB-2AA2-4D64-B72B-229A455AF074}">
      <dgm:prSet/>
      <dgm:spPr/>
      <dgm:t>
        <a:bodyPr/>
        <a:lstStyle/>
        <a:p>
          <a:endParaRPr lang="en-US"/>
        </a:p>
      </dgm:t>
    </dgm:pt>
    <dgm:pt modelId="{3524A745-A545-4DC1-889A-CD964D038DD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/>
            <a:t>Student success system</a:t>
          </a:r>
          <a:endParaRPr lang="en-US" sz="2800"/>
        </a:p>
      </dgm:t>
    </dgm:pt>
    <dgm:pt modelId="{688D2BF0-AA48-4926-AAFD-840F061BC343}" type="parTrans" cxnId="{C0639DAF-8C23-427D-B089-1C5E91F384C4}">
      <dgm:prSet/>
      <dgm:spPr/>
      <dgm:t>
        <a:bodyPr/>
        <a:lstStyle/>
        <a:p>
          <a:endParaRPr lang="en-US"/>
        </a:p>
      </dgm:t>
    </dgm:pt>
    <dgm:pt modelId="{8DD1A834-BE7F-43D3-B613-67E2798813B9}" type="sibTrans" cxnId="{C0639DAF-8C23-427D-B089-1C5E91F384C4}">
      <dgm:prSet/>
      <dgm:spPr/>
      <dgm:t>
        <a:bodyPr/>
        <a:lstStyle/>
        <a:p>
          <a:endParaRPr lang="en-US"/>
        </a:p>
      </dgm:t>
    </dgm:pt>
    <dgm:pt modelId="{3B820B51-8E62-44DF-BCEF-95601BEB36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Academic issues</a:t>
          </a:r>
        </a:p>
      </dgm:t>
    </dgm:pt>
    <dgm:pt modelId="{2AC6DA8A-9F24-4DFF-82A0-DC9862F91A89}" type="parTrans" cxnId="{BADD4345-18AD-4A09-99D5-4C0BD5712784}">
      <dgm:prSet/>
      <dgm:spPr/>
      <dgm:t>
        <a:bodyPr/>
        <a:lstStyle/>
        <a:p>
          <a:endParaRPr lang="en-US"/>
        </a:p>
      </dgm:t>
    </dgm:pt>
    <dgm:pt modelId="{EA1FC027-01F8-4421-A3CD-3D76D478757A}" type="sibTrans" cxnId="{BADD4345-18AD-4A09-99D5-4C0BD5712784}">
      <dgm:prSet/>
      <dgm:spPr/>
      <dgm:t>
        <a:bodyPr/>
        <a:lstStyle/>
        <a:p>
          <a:endParaRPr lang="en-US"/>
        </a:p>
      </dgm:t>
    </dgm:pt>
    <dgm:pt modelId="{3A453E1B-EEC6-4E07-B139-2F18C82D6B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Personal issues</a:t>
          </a:r>
        </a:p>
      </dgm:t>
    </dgm:pt>
    <dgm:pt modelId="{04A928BF-1045-4CB3-9A47-73A240EE352F}" type="parTrans" cxnId="{909C31F3-DD2F-4D27-AF0D-21B1787FF97D}">
      <dgm:prSet/>
      <dgm:spPr/>
      <dgm:t>
        <a:bodyPr/>
        <a:lstStyle/>
        <a:p>
          <a:endParaRPr lang="en-US"/>
        </a:p>
      </dgm:t>
    </dgm:pt>
    <dgm:pt modelId="{8DCB3790-32DD-4BC6-A33D-9AB6762EADA3}" type="sibTrans" cxnId="{909C31F3-DD2F-4D27-AF0D-21B1787FF97D}">
      <dgm:prSet/>
      <dgm:spPr/>
      <dgm:t>
        <a:bodyPr/>
        <a:lstStyle/>
        <a:p>
          <a:endParaRPr lang="en-US"/>
        </a:p>
      </dgm:t>
    </dgm:pt>
    <dgm:pt modelId="{CE55EF75-F9BB-4FF5-AC9D-441B3FA919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Kudos</a:t>
          </a:r>
        </a:p>
      </dgm:t>
    </dgm:pt>
    <dgm:pt modelId="{BF5A21C3-87E9-4890-9531-6E0E80137CC6}" type="parTrans" cxnId="{DFAD79F2-6CB9-49E7-A6B8-AFD2B6447B4C}">
      <dgm:prSet/>
      <dgm:spPr/>
      <dgm:t>
        <a:bodyPr/>
        <a:lstStyle/>
        <a:p>
          <a:endParaRPr lang="en-US"/>
        </a:p>
      </dgm:t>
    </dgm:pt>
    <dgm:pt modelId="{79816DF7-7257-4DC3-B3E8-4F84A24695BA}" type="sibTrans" cxnId="{DFAD79F2-6CB9-49E7-A6B8-AFD2B6447B4C}">
      <dgm:prSet/>
      <dgm:spPr/>
      <dgm:t>
        <a:bodyPr/>
        <a:lstStyle/>
        <a:p>
          <a:endParaRPr lang="en-US"/>
        </a:p>
      </dgm:t>
    </dgm:pt>
    <dgm:pt modelId="{EDA386D2-2CD5-4F00-85C4-D554F5C0BB6E}" type="pres">
      <dgm:prSet presAssocID="{5FB744DE-0934-4634-A844-88B447A7D3B8}" presName="root" presStyleCnt="0">
        <dgm:presLayoutVars>
          <dgm:dir/>
          <dgm:resizeHandles val="exact"/>
        </dgm:presLayoutVars>
      </dgm:prSet>
      <dgm:spPr/>
    </dgm:pt>
    <dgm:pt modelId="{3D0837AC-3A1D-4ECD-B07A-34A29962CC5A}" type="pres">
      <dgm:prSet presAssocID="{CA9E5232-625C-4CBB-BFBB-4715CEDD77F0}" presName="compNode" presStyleCnt="0"/>
      <dgm:spPr/>
    </dgm:pt>
    <dgm:pt modelId="{DDE15251-FC54-4256-B540-CDE42AB89F83}" type="pres">
      <dgm:prSet presAssocID="{CA9E5232-625C-4CBB-BFBB-4715CEDD77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CEEDB39-1362-495C-8AE3-D659FF1E17DC}" type="pres">
      <dgm:prSet presAssocID="{CA9E5232-625C-4CBB-BFBB-4715CEDD77F0}" presName="iconSpace" presStyleCnt="0"/>
      <dgm:spPr/>
    </dgm:pt>
    <dgm:pt modelId="{2EF8DC62-9522-449A-9C60-34AAB3008E65}" type="pres">
      <dgm:prSet presAssocID="{CA9E5232-625C-4CBB-BFBB-4715CEDD77F0}" presName="parTx" presStyleLbl="revTx" presStyleIdx="0" presStyleCnt="6">
        <dgm:presLayoutVars>
          <dgm:chMax val="0"/>
          <dgm:chPref val="0"/>
        </dgm:presLayoutVars>
      </dgm:prSet>
      <dgm:spPr/>
    </dgm:pt>
    <dgm:pt modelId="{0947A065-6752-437C-8B1D-A2C2C3143A30}" type="pres">
      <dgm:prSet presAssocID="{CA9E5232-625C-4CBB-BFBB-4715CEDD77F0}" presName="txSpace" presStyleCnt="0"/>
      <dgm:spPr/>
    </dgm:pt>
    <dgm:pt modelId="{2A67485E-544C-41E0-9C2E-FCC5C4A85A38}" type="pres">
      <dgm:prSet presAssocID="{CA9E5232-625C-4CBB-BFBB-4715CEDD77F0}" presName="desTx" presStyleLbl="revTx" presStyleIdx="1" presStyleCnt="6">
        <dgm:presLayoutVars/>
      </dgm:prSet>
      <dgm:spPr/>
    </dgm:pt>
    <dgm:pt modelId="{C0C6CE22-7A69-48D0-B46E-84BABE9BED9A}" type="pres">
      <dgm:prSet presAssocID="{61CADA2C-184E-4A9A-A119-400357ACBCDB}" presName="sibTrans" presStyleCnt="0"/>
      <dgm:spPr/>
    </dgm:pt>
    <dgm:pt modelId="{6EDD2840-0C1E-400E-8C41-38E4A7D7CAFA}" type="pres">
      <dgm:prSet presAssocID="{9EE4AA6A-86DF-4B23-82FD-6B08A4FD948C}" presName="compNode" presStyleCnt="0"/>
      <dgm:spPr/>
    </dgm:pt>
    <dgm:pt modelId="{5953421D-B9DC-40F3-BD06-913A05BABA28}" type="pres">
      <dgm:prSet presAssocID="{9EE4AA6A-86DF-4B23-82FD-6B08A4FD94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6F9411D-2EF9-4BF8-AE6C-E192D16744F1}" type="pres">
      <dgm:prSet presAssocID="{9EE4AA6A-86DF-4B23-82FD-6B08A4FD948C}" presName="iconSpace" presStyleCnt="0"/>
      <dgm:spPr/>
    </dgm:pt>
    <dgm:pt modelId="{887122E2-622C-4FB9-B1C5-A465B114161E}" type="pres">
      <dgm:prSet presAssocID="{9EE4AA6A-86DF-4B23-82FD-6B08A4FD948C}" presName="parTx" presStyleLbl="revTx" presStyleIdx="2" presStyleCnt="6">
        <dgm:presLayoutVars>
          <dgm:chMax val="0"/>
          <dgm:chPref val="0"/>
        </dgm:presLayoutVars>
      </dgm:prSet>
      <dgm:spPr/>
    </dgm:pt>
    <dgm:pt modelId="{48326432-63E6-4572-875F-6CF4B124660B}" type="pres">
      <dgm:prSet presAssocID="{9EE4AA6A-86DF-4B23-82FD-6B08A4FD948C}" presName="txSpace" presStyleCnt="0"/>
      <dgm:spPr/>
    </dgm:pt>
    <dgm:pt modelId="{B2374C6A-E25D-414C-8C5B-6AB6792EEEDA}" type="pres">
      <dgm:prSet presAssocID="{9EE4AA6A-86DF-4B23-82FD-6B08A4FD948C}" presName="desTx" presStyleLbl="revTx" presStyleIdx="3" presStyleCnt="6">
        <dgm:presLayoutVars/>
      </dgm:prSet>
      <dgm:spPr/>
    </dgm:pt>
    <dgm:pt modelId="{E9ED3D28-0C1B-418D-B988-3BEBDAE7F584}" type="pres">
      <dgm:prSet presAssocID="{98059615-6BCD-460B-9FDD-E90DFA538A77}" presName="sibTrans" presStyleCnt="0"/>
      <dgm:spPr/>
    </dgm:pt>
    <dgm:pt modelId="{FD02E901-3F2D-497D-9D25-C60273C184D9}" type="pres">
      <dgm:prSet presAssocID="{3524A745-A545-4DC1-889A-CD964D038DD5}" presName="compNode" presStyleCnt="0"/>
      <dgm:spPr/>
    </dgm:pt>
    <dgm:pt modelId="{AEE620D9-0171-4197-82CB-6945145C9BD5}" type="pres">
      <dgm:prSet presAssocID="{3524A745-A545-4DC1-889A-CD964D038D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164625E-C051-4AA3-8CE4-66E805F5CD7D}" type="pres">
      <dgm:prSet presAssocID="{3524A745-A545-4DC1-889A-CD964D038DD5}" presName="iconSpace" presStyleCnt="0"/>
      <dgm:spPr/>
    </dgm:pt>
    <dgm:pt modelId="{3D4319F2-D8FE-4E79-8AF2-34EF4B159F7F}" type="pres">
      <dgm:prSet presAssocID="{3524A745-A545-4DC1-889A-CD964D038DD5}" presName="parTx" presStyleLbl="revTx" presStyleIdx="4" presStyleCnt="6" custScaleX="121011">
        <dgm:presLayoutVars>
          <dgm:chMax val="0"/>
          <dgm:chPref val="0"/>
        </dgm:presLayoutVars>
      </dgm:prSet>
      <dgm:spPr/>
    </dgm:pt>
    <dgm:pt modelId="{387AFC46-5DAE-4CEF-9B4F-4C850B17F364}" type="pres">
      <dgm:prSet presAssocID="{3524A745-A545-4DC1-889A-CD964D038DD5}" presName="txSpace" presStyleCnt="0"/>
      <dgm:spPr/>
    </dgm:pt>
    <dgm:pt modelId="{10C2FA16-F5C5-4067-BD99-1D258909F0AA}" type="pres">
      <dgm:prSet presAssocID="{3524A745-A545-4DC1-889A-CD964D038DD5}" presName="desTx" presStyleLbl="revTx" presStyleIdx="5" presStyleCnt="6">
        <dgm:presLayoutVars/>
      </dgm:prSet>
      <dgm:spPr/>
    </dgm:pt>
  </dgm:ptLst>
  <dgm:cxnLst>
    <dgm:cxn modelId="{75054A12-2FDA-4538-BD82-DAC87F949262}" type="presOf" srcId="{5FB744DE-0934-4634-A844-88B447A7D3B8}" destId="{EDA386D2-2CD5-4F00-85C4-D554F5C0BB6E}" srcOrd="0" destOrd="0" presId="urn:microsoft.com/office/officeart/2018/5/layout/CenteredIconLabelDescriptionList"/>
    <dgm:cxn modelId="{FF3D0136-7BE9-4AFB-A534-ADE26200CEA0}" type="presOf" srcId="{3524A745-A545-4DC1-889A-CD964D038DD5}" destId="{3D4319F2-D8FE-4E79-8AF2-34EF4B159F7F}" srcOrd="0" destOrd="0" presId="urn:microsoft.com/office/officeart/2018/5/layout/CenteredIconLabelDescriptionList"/>
    <dgm:cxn modelId="{D1876540-EC37-4D15-A438-D5DF61AA10B1}" type="presOf" srcId="{3B820B51-8E62-44DF-BCEF-95601BEB3633}" destId="{10C2FA16-F5C5-4067-BD99-1D258909F0AA}" srcOrd="0" destOrd="0" presId="urn:microsoft.com/office/officeart/2018/5/layout/CenteredIconLabelDescriptionList"/>
    <dgm:cxn modelId="{D3C0215C-EA9B-4F44-A030-97880B7C562A}" type="presOf" srcId="{9EE4AA6A-86DF-4B23-82FD-6B08A4FD948C}" destId="{887122E2-622C-4FB9-B1C5-A465B114161E}" srcOrd="0" destOrd="0" presId="urn:microsoft.com/office/officeart/2018/5/layout/CenteredIconLabelDescriptionList"/>
    <dgm:cxn modelId="{BADD4345-18AD-4A09-99D5-4C0BD5712784}" srcId="{3524A745-A545-4DC1-889A-CD964D038DD5}" destId="{3B820B51-8E62-44DF-BCEF-95601BEB3633}" srcOrd="0" destOrd="0" parTransId="{2AC6DA8A-9F24-4DFF-82A0-DC9862F91A89}" sibTransId="{EA1FC027-01F8-4421-A3CD-3D76D478757A}"/>
    <dgm:cxn modelId="{79A22F7A-66CD-4D45-A915-804E240B044B}" srcId="{5FB744DE-0934-4634-A844-88B447A7D3B8}" destId="{9EE4AA6A-86DF-4B23-82FD-6B08A4FD948C}" srcOrd="1" destOrd="0" parTransId="{E40A4850-1B23-4F6C-9606-81E86723D50C}" sibTransId="{98059615-6BCD-460B-9FDD-E90DFA538A77}"/>
    <dgm:cxn modelId="{7B25328E-0AEF-4E98-AC8C-192116040D68}" srcId="{5FB744DE-0934-4634-A844-88B447A7D3B8}" destId="{CA9E5232-625C-4CBB-BFBB-4715CEDD77F0}" srcOrd="0" destOrd="0" parTransId="{5029F4DD-B1C1-47AA-96AD-9C3B9A8F0633}" sibTransId="{61CADA2C-184E-4A9A-A119-400357ACBCDB}"/>
    <dgm:cxn modelId="{43480492-8AAC-4DA7-990D-18491E715042}" type="presOf" srcId="{F06E9C75-B8B1-449C-B1AA-8BF9D2C80010}" destId="{2A67485E-544C-41E0-9C2E-FCC5C4A85A38}" srcOrd="0" destOrd="0" presId="urn:microsoft.com/office/officeart/2018/5/layout/CenteredIconLabelDescriptionList"/>
    <dgm:cxn modelId="{E106A897-4557-47C7-86EE-F4ADDB8AF7BA}" type="presOf" srcId="{3A453E1B-EEC6-4E07-B139-2F18C82D6B3A}" destId="{10C2FA16-F5C5-4067-BD99-1D258909F0AA}" srcOrd="0" destOrd="1" presId="urn:microsoft.com/office/officeart/2018/5/layout/CenteredIconLabelDescriptionList"/>
    <dgm:cxn modelId="{C9132BAD-9707-443E-B793-582D4D9C2949}" type="presOf" srcId="{CE55EF75-F9BB-4FF5-AC9D-441B3FA919C7}" destId="{10C2FA16-F5C5-4067-BD99-1D258909F0AA}" srcOrd="0" destOrd="2" presId="urn:microsoft.com/office/officeart/2018/5/layout/CenteredIconLabelDescriptionList"/>
    <dgm:cxn modelId="{C0639DAF-8C23-427D-B089-1C5E91F384C4}" srcId="{5FB744DE-0934-4634-A844-88B447A7D3B8}" destId="{3524A745-A545-4DC1-889A-CD964D038DD5}" srcOrd="2" destOrd="0" parTransId="{688D2BF0-AA48-4926-AAFD-840F061BC343}" sibTransId="{8DD1A834-BE7F-43D3-B613-67E2798813B9}"/>
    <dgm:cxn modelId="{422576CD-B721-4F67-8FB9-577910311CD3}" srcId="{CA9E5232-625C-4CBB-BFBB-4715CEDD77F0}" destId="{F06E9C75-B8B1-449C-B1AA-8BF9D2C80010}" srcOrd="0" destOrd="0" parTransId="{A64222F5-7E97-497E-BFCC-BC1156A4FE69}" sibTransId="{93E19EBB-6D5E-40AF-B4FA-DBBD121ED519}"/>
    <dgm:cxn modelId="{EFB0A2E7-521D-4E1F-95C7-94E2EEDE9884}" type="presOf" srcId="{88E6904A-A480-45A2-AF60-60F12A1C6E42}" destId="{B2374C6A-E25D-414C-8C5B-6AB6792EEEDA}" srcOrd="0" destOrd="0" presId="urn:microsoft.com/office/officeart/2018/5/layout/CenteredIconLabelDescriptionList"/>
    <dgm:cxn modelId="{64A494EF-AE58-4FFC-AB07-A697D09B2FC2}" type="presOf" srcId="{CA9E5232-625C-4CBB-BFBB-4715CEDD77F0}" destId="{2EF8DC62-9522-449A-9C60-34AAB3008E65}" srcOrd="0" destOrd="0" presId="urn:microsoft.com/office/officeart/2018/5/layout/CenteredIconLabelDescriptionList"/>
    <dgm:cxn modelId="{DFAD79F2-6CB9-49E7-A6B8-AFD2B6447B4C}" srcId="{3524A745-A545-4DC1-889A-CD964D038DD5}" destId="{CE55EF75-F9BB-4FF5-AC9D-441B3FA919C7}" srcOrd="2" destOrd="0" parTransId="{BF5A21C3-87E9-4890-9531-6E0E80137CC6}" sibTransId="{79816DF7-7257-4DC3-B3E8-4F84A24695BA}"/>
    <dgm:cxn modelId="{909C31F3-DD2F-4D27-AF0D-21B1787FF97D}" srcId="{3524A745-A545-4DC1-889A-CD964D038DD5}" destId="{3A453E1B-EEC6-4E07-B139-2F18C82D6B3A}" srcOrd="1" destOrd="0" parTransId="{04A928BF-1045-4CB3-9A47-73A240EE352F}" sibTransId="{8DCB3790-32DD-4BC6-A33D-9AB6762EADA3}"/>
    <dgm:cxn modelId="{465025FB-2AA2-4D64-B72B-229A455AF074}" srcId="{9EE4AA6A-86DF-4B23-82FD-6B08A4FD948C}" destId="{88E6904A-A480-45A2-AF60-60F12A1C6E42}" srcOrd="0" destOrd="0" parTransId="{BB9A8AFF-27B1-42EA-913C-4D5A80ACACA2}" sibTransId="{AFA53B90-16B5-4485-810B-BABA18914585}"/>
    <dgm:cxn modelId="{7C4BCBA2-A062-415A-BB23-C37D25719275}" type="presParOf" srcId="{EDA386D2-2CD5-4F00-85C4-D554F5C0BB6E}" destId="{3D0837AC-3A1D-4ECD-B07A-34A29962CC5A}" srcOrd="0" destOrd="0" presId="urn:microsoft.com/office/officeart/2018/5/layout/CenteredIconLabelDescriptionList"/>
    <dgm:cxn modelId="{4202060C-3BFC-43AF-8A7E-859B6BE77562}" type="presParOf" srcId="{3D0837AC-3A1D-4ECD-B07A-34A29962CC5A}" destId="{DDE15251-FC54-4256-B540-CDE42AB89F83}" srcOrd="0" destOrd="0" presId="urn:microsoft.com/office/officeart/2018/5/layout/CenteredIconLabelDescriptionList"/>
    <dgm:cxn modelId="{173B689B-414F-465B-8EB6-8C1D6B77CC3D}" type="presParOf" srcId="{3D0837AC-3A1D-4ECD-B07A-34A29962CC5A}" destId="{DCEEDB39-1362-495C-8AE3-D659FF1E17DC}" srcOrd="1" destOrd="0" presId="urn:microsoft.com/office/officeart/2018/5/layout/CenteredIconLabelDescriptionList"/>
    <dgm:cxn modelId="{073E7ACF-62A2-4BA0-A158-6758CB2B2159}" type="presParOf" srcId="{3D0837AC-3A1D-4ECD-B07A-34A29962CC5A}" destId="{2EF8DC62-9522-449A-9C60-34AAB3008E65}" srcOrd="2" destOrd="0" presId="urn:microsoft.com/office/officeart/2018/5/layout/CenteredIconLabelDescriptionList"/>
    <dgm:cxn modelId="{A8AEB7B5-79CC-4996-90A8-70B2995C06D9}" type="presParOf" srcId="{3D0837AC-3A1D-4ECD-B07A-34A29962CC5A}" destId="{0947A065-6752-437C-8B1D-A2C2C3143A30}" srcOrd="3" destOrd="0" presId="urn:microsoft.com/office/officeart/2018/5/layout/CenteredIconLabelDescriptionList"/>
    <dgm:cxn modelId="{0DEB59D7-957E-4985-86FC-C812C02702C7}" type="presParOf" srcId="{3D0837AC-3A1D-4ECD-B07A-34A29962CC5A}" destId="{2A67485E-544C-41E0-9C2E-FCC5C4A85A38}" srcOrd="4" destOrd="0" presId="urn:microsoft.com/office/officeart/2018/5/layout/CenteredIconLabelDescriptionList"/>
    <dgm:cxn modelId="{519CAAE4-9ACF-43DC-969F-02B579DB7489}" type="presParOf" srcId="{EDA386D2-2CD5-4F00-85C4-D554F5C0BB6E}" destId="{C0C6CE22-7A69-48D0-B46E-84BABE9BED9A}" srcOrd="1" destOrd="0" presId="urn:microsoft.com/office/officeart/2018/5/layout/CenteredIconLabelDescriptionList"/>
    <dgm:cxn modelId="{DE3000C8-6BBB-4D3E-BBF1-94832D3D0E4C}" type="presParOf" srcId="{EDA386D2-2CD5-4F00-85C4-D554F5C0BB6E}" destId="{6EDD2840-0C1E-400E-8C41-38E4A7D7CAFA}" srcOrd="2" destOrd="0" presId="urn:microsoft.com/office/officeart/2018/5/layout/CenteredIconLabelDescriptionList"/>
    <dgm:cxn modelId="{3D4B9C79-78BE-4CBC-B75D-B1FDDBC42B11}" type="presParOf" srcId="{6EDD2840-0C1E-400E-8C41-38E4A7D7CAFA}" destId="{5953421D-B9DC-40F3-BD06-913A05BABA28}" srcOrd="0" destOrd="0" presId="urn:microsoft.com/office/officeart/2018/5/layout/CenteredIconLabelDescriptionList"/>
    <dgm:cxn modelId="{052DC09C-F75B-402F-834F-A1528E2C9EEF}" type="presParOf" srcId="{6EDD2840-0C1E-400E-8C41-38E4A7D7CAFA}" destId="{66F9411D-2EF9-4BF8-AE6C-E192D16744F1}" srcOrd="1" destOrd="0" presId="urn:microsoft.com/office/officeart/2018/5/layout/CenteredIconLabelDescriptionList"/>
    <dgm:cxn modelId="{CED7D7C9-38CA-4D3E-8634-EB39CA605E21}" type="presParOf" srcId="{6EDD2840-0C1E-400E-8C41-38E4A7D7CAFA}" destId="{887122E2-622C-4FB9-B1C5-A465B114161E}" srcOrd="2" destOrd="0" presId="urn:microsoft.com/office/officeart/2018/5/layout/CenteredIconLabelDescriptionList"/>
    <dgm:cxn modelId="{D341E07C-C66D-4ADA-A074-E441BC9C81FE}" type="presParOf" srcId="{6EDD2840-0C1E-400E-8C41-38E4A7D7CAFA}" destId="{48326432-63E6-4572-875F-6CF4B124660B}" srcOrd="3" destOrd="0" presId="urn:microsoft.com/office/officeart/2018/5/layout/CenteredIconLabelDescriptionList"/>
    <dgm:cxn modelId="{97115F2E-9914-4AF5-BFB8-7E2CBF065674}" type="presParOf" srcId="{6EDD2840-0C1E-400E-8C41-38E4A7D7CAFA}" destId="{B2374C6A-E25D-414C-8C5B-6AB6792EEEDA}" srcOrd="4" destOrd="0" presId="urn:microsoft.com/office/officeart/2018/5/layout/CenteredIconLabelDescriptionList"/>
    <dgm:cxn modelId="{03A47FBB-A213-401F-94A5-D92AE1DBFE04}" type="presParOf" srcId="{EDA386D2-2CD5-4F00-85C4-D554F5C0BB6E}" destId="{E9ED3D28-0C1B-418D-B988-3BEBDAE7F584}" srcOrd="3" destOrd="0" presId="urn:microsoft.com/office/officeart/2018/5/layout/CenteredIconLabelDescriptionList"/>
    <dgm:cxn modelId="{FE4CC127-6593-450A-A4F2-6CB94ABA2C48}" type="presParOf" srcId="{EDA386D2-2CD5-4F00-85C4-D554F5C0BB6E}" destId="{FD02E901-3F2D-497D-9D25-C60273C184D9}" srcOrd="4" destOrd="0" presId="urn:microsoft.com/office/officeart/2018/5/layout/CenteredIconLabelDescriptionList"/>
    <dgm:cxn modelId="{012C9F74-B1B3-4D73-AE55-B0E0E4599B90}" type="presParOf" srcId="{FD02E901-3F2D-497D-9D25-C60273C184D9}" destId="{AEE620D9-0171-4197-82CB-6945145C9BD5}" srcOrd="0" destOrd="0" presId="urn:microsoft.com/office/officeart/2018/5/layout/CenteredIconLabelDescriptionList"/>
    <dgm:cxn modelId="{6AA1D11E-6247-4E29-B3CD-30C53D531849}" type="presParOf" srcId="{FD02E901-3F2D-497D-9D25-C60273C184D9}" destId="{3164625E-C051-4AA3-8CE4-66E805F5CD7D}" srcOrd="1" destOrd="0" presId="urn:microsoft.com/office/officeart/2018/5/layout/CenteredIconLabelDescriptionList"/>
    <dgm:cxn modelId="{7AC4C787-BE1A-4138-8457-2C7E88FCB6EF}" type="presParOf" srcId="{FD02E901-3F2D-497D-9D25-C60273C184D9}" destId="{3D4319F2-D8FE-4E79-8AF2-34EF4B159F7F}" srcOrd="2" destOrd="0" presId="urn:microsoft.com/office/officeart/2018/5/layout/CenteredIconLabelDescriptionList"/>
    <dgm:cxn modelId="{F7119AE9-0AA8-4A99-829F-33E2DE82728C}" type="presParOf" srcId="{FD02E901-3F2D-497D-9D25-C60273C184D9}" destId="{387AFC46-5DAE-4CEF-9B4F-4C850B17F364}" srcOrd="3" destOrd="0" presId="urn:microsoft.com/office/officeart/2018/5/layout/CenteredIconLabelDescriptionList"/>
    <dgm:cxn modelId="{967C58CC-0B0E-4AA5-A03E-674A04C6D01A}" type="presParOf" srcId="{FD02E901-3F2D-497D-9D25-C60273C184D9}" destId="{10C2FA16-F5C5-4067-BD99-1D258909F0A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4B5709-ADC7-412D-A279-8A850F83EA13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47810-2D53-495C-B701-20BBB3E3A34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/>
            <a:t>Feedback on assignments</a:t>
          </a:r>
          <a:endParaRPr lang="en-US" sz="2800"/>
        </a:p>
      </dgm:t>
    </dgm:pt>
    <dgm:pt modelId="{720D36F4-30AB-4627-AF77-4E4D2D93FAD4}" type="parTrans" cxnId="{06D38882-C438-45A9-9831-AD86A1D4E33B}">
      <dgm:prSet/>
      <dgm:spPr/>
      <dgm:t>
        <a:bodyPr/>
        <a:lstStyle/>
        <a:p>
          <a:endParaRPr lang="en-US"/>
        </a:p>
      </dgm:t>
    </dgm:pt>
    <dgm:pt modelId="{E89AF7A0-4E30-40CA-9350-19E20CAD7587}" type="sibTrans" cxnId="{06D38882-C438-45A9-9831-AD86A1D4E33B}">
      <dgm:prSet/>
      <dgm:spPr/>
      <dgm:t>
        <a:bodyPr/>
        <a:lstStyle/>
        <a:p>
          <a:endParaRPr lang="en-US"/>
        </a:p>
      </dgm:t>
    </dgm:pt>
    <dgm:pt modelId="{E2649F19-55A9-400B-A8A1-2628DB4D49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Individualized</a:t>
          </a:r>
        </a:p>
      </dgm:t>
    </dgm:pt>
    <dgm:pt modelId="{32E6B5DB-64FC-4966-ACEA-3E0E5318B5EE}" type="parTrans" cxnId="{E7C68C26-E415-4986-9B9C-50C9AF211196}">
      <dgm:prSet/>
      <dgm:spPr/>
      <dgm:t>
        <a:bodyPr/>
        <a:lstStyle/>
        <a:p>
          <a:endParaRPr lang="en-US"/>
        </a:p>
      </dgm:t>
    </dgm:pt>
    <dgm:pt modelId="{ECC59AAA-3BA4-4B3E-9021-D2CB80ABDB71}" type="sibTrans" cxnId="{E7C68C26-E415-4986-9B9C-50C9AF211196}">
      <dgm:prSet/>
      <dgm:spPr/>
      <dgm:t>
        <a:bodyPr/>
        <a:lstStyle/>
        <a:p>
          <a:endParaRPr lang="en-US"/>
        </a:p>
      </dgm:t>
    </dgm:pt>
    <dgm:pt modelId="{45AFE14E-8610-4579-8195-7A579E1CEB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General</a:t>
          </a:r>
        </a:p>
      </dgm:t>
    </dgm:pt>
    <dgm:pt modelId="{02015A79-FE35-4860-8657-A053A9F17C34}" type="parTrans" cxnId="{84A2EA45-6E6D-4658-AD1E-32BC62C59C5B}">
      <dgm:prSet/>
      <dgm:spPr/>
      <dgm:t>
        <a:bodyPr/>
        <a:lstStyle/>
        <a:p>
          <a:endParaRPr lang="en-US"/>
        </a:p>
      </dgm:t>
    </dgm:pt>
    <dgm:pt modelId="{A02ACB71-5D1C-4BBD-A41A-F475D161ECC5}" type="sibTrans" cxnId="{84A2EA45-6E6D-4658-AD1E-32BC62C59C5B}">
      <dgm:prSet/>
      <dgm:spPr/>
      <dgm:t>
        <a:bodyPr/>
        <a:lstStyle/>
        <a:p>
          <a:endParaRPr lang="en-US"/>
        </a:p>
      </dgm:t>
    </dgm:pt>
    <dgm:pt modelId="{1B794581-0081-4E0C-8F0E-54D8A368B71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/>
            <a:t>Student surveys</a:t>
          </a:r>
          <a:endParaRPr lang="en-US" sz="2800"/>
        </a:p>
      </dgm:t>
    </dgm:pt>
    <dgm:pt modelId="{EEEADFAE-6784-4F23-A771-4B6EB82A5454}" type="parTrans" cxnId="{D10B9E6E-48C2-45EE-99AB-DE043725427C}">
      <dgm:prSet/>
      <dgm:spPr/>
      <dgm:t>
        <a:bodyPr/>
        <a:lstStyle/>
        <a:p>
          <a:endParaRPr lang="en-US"/>
        </a:p>
      </dgm:t>
    </dgm:pt>
    <dgm:pt modelId="{6F71A323-E350-49A6-B58F-8F8D21C0EC17}" type="sibTrans" cxnId="{D10B9E6E-48C2-45EE-99AB-DE043725427C}">
      <dgm:prSet/>
      <dgm:spPr/>
      <dgm:t>
        <a:bodyPr/>
        <a:lstStyle/>
        <a:p>
          <a:endParaRPr lang="en-US"/>
        </a:p>
      </dgm:t>
    </dgm:pt>
    <dgm:pt modelId="{F6608955-E5D3-4646-A4C6-3934B901CE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After major projects or exams</a:t>
          </a:r>
        </a:p>
      </dgm:t>
    </dgm:pt>
    <dgm:pt modelId="{7FB48ACE-AC1B-4985-9F9F-E49D4E9D897F}" type="parTrans" cxnId="{96CBD479-CA98-4B66-BB6B-9475604FF4D7}">
      <dgm:prSet/>
      <dgm:spPr/>
      <dgm:t>
        <a:bodyPr/>
        <a:lstStyle/>
        <a:p>
          <a:endParaRPr lang="en-US"/>
        </a:p>
      </dgm:t>
    </dgm:pt>
    <dgm:pt modelId="{6764D4A8-27AF-4133-95D5-BDCE33EDB8E1}" type="sibTrans" cxnId="{96CBD479-CA98-4B66-BB6B-9475604FF4D7}">
      <dgm:prSet/>
      <dgm:spPr/>
      <dgm:t>
        <a:bodyPr/>
        <a:lstStyle/>
        <a:p>
          <a:endParaRPr lang="en-US"/>
        </a:p>
      </dgm:t>
    </dgm:pt>
    <dgm:pt modelId="{5AB5A97D-E942-42EB-A600-75612367AE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Midpoint of course</a:t>
          </a:r>
        </a:p>
      </dgm:t>
    </dgm:pt>
    <dgm:pt modelId="{1BF9A0D5-8A8A-4474-9005-167F91A5EA84}" type="parTrans" cxnId="{1744A22F-99F1-45D3-BED8-D5E276595A77}">
      <dgm:prSet/>
      <dgm:spPr/>
      <dgm:t>
        <a:bodyPr/>
        <a:lstStyle/>
        <a:p>
          <a:endParaRPr lang="en-US"/>
        </a:p>
      </dgm:t>
    </dgm:pt>
    <dgm:pt modelId="{2885C558-6DB5-41BC-B738-42EA5F55FC4C}" type="sibTrans" cxnId="{1744A22F-99F1-45D3-BED8-D5E276595A77}">
      <dgm:prSet/>
      <dgm:spPr/>
      <dgm:t>
        <a:bodyPr/>
        <a:lstStyle/>
        <a:p>
          <a:endParaRPr lang="en-US"/>
        </a:p>
      </dgm:t>
    </dgm:pt>
    <dgm:pt modelId="{FEEBFF12-F4B0-4EB9-9024-CF5CEC8009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End of course</a:t>
          </a:r>
        </a:p>
      </dgm:t>
    </dgm:pt>
    <dgm:pt modelId="{41E3D959-C493-41E8-8B80-1A5343F2FAFA}" type="parTrans" cxnId="{716EBC80-19DC-491C-9580-72C53C19CEDB}">
      <dgm:prSet/>
      <dgm:spPr/>
      <dgm:t>
        <a:bodyPr/>
        <a:lstStyle/>
        <a:p>
          <a:endParaRPr lang="en-US"/>
        </a:p>
      </dgm:t>
    </dgm:pt>
    <dgm:pt modelId="{2E2FD7AB-8AD6-4030-8097-47D1012AF86D}" type="sibTrans" cxnId="{716EBC80-19DC-491C-9580-72C53C19CEDB}">
      <dgm:prSet/>
      <dgm:spPr/>
      <dgm:t>
        <a:bodyPr/>
        <a:lstStyle/>
        <a:p>
          <a:endParaRPr lang="en-US"/>
        </a:p>
      </dgm:t>
    </dgm:pt>
    <dgm:pt modelId="{95C4F5D5-F963-455B-B5B7-90DC06CA88A2}" type="pres">
      <dgm:prSet presAssocID="{414B5709-ADC7-412D-A279-8A850F83EA13}" presName="root" presStyleCnt="0">
        <dgm:presLayoutVars>
          <dgm:dir/>
          <dgm:resizeHandles val="exact"/>
        </dgm:presLayoutVars>
      </dgm:prSet>
      <dgm:spPr/>
    </dgm:pt>
    <dgm:pt modelId="{71AD3F06-EB87-4AF6-91C7-130757020727}" type="pres">
      <dgm:prSet presAssocID="{54347810-2D53-495C-B701-20BBB3E3A346}" presName="compNode" presStyleCnt="0"/>
      <dgm:spPr/>
    </dgm:pt>
    <dgm:pt modelId="{A25F4A2B-791D-4D0F-8519-6FF07A7270EE}" type="pres">
      <dgm:prSet presAssocID="{54347810-2D53-495C-B701-20BBB3E3A346}" presName="iconRect" presStyleLbl="node1" presStyleIdx="0" presStyleCnt="2" custLinFactNeighborX="18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E8F3825-EE62-4CFF-9AB8-77F926488A2A}" type="pres">
      <dgm:prSet presAssocID="{54347810-2D53-495C-B701-20BBB3E3A346}" presName="iconSpace" presStyleCnt="0"/>
      <dgm:spPr/>
    </dgm:pt>
    <dgm:pt modelId="{D9EB9CAD-03DF-4075-B478-01D5B2A1EF05}" type="pres">
      <dgm:prSet presAssocID="{54347810-2D53-495C-B701-20BBB3E3A346}" presName="parTx" presStyleLbl="revTx" presStyleIdx="0" presStyleCnt="4" custScaleX="129359">
        <dgm:presLayoutVars>
          <dgm:chMax val="0"/>
          <dgm:chPref val="0"/>
        </dgm:presLayoutVars>
      </dgm:prSet>
      <dgm:spPr/>
    </dgm:pt>
    <dgm:pt modelId="{AA98CEE4-132B-4A2A-83E7-7B92F3C72330}" type="pres">
      <dgm:prSet presAssocID="{54347810-2D53-495C-B701-20BBB3E3A346}" presName="txSpace" presStyleCnt="0"/>
      <dgm:spPr/>
    </dgm:pt>
    <dgm:pt modelId="{D9D92332-008D-46D1-92EA-70269EFE5698}" type="pres">
      <dgm:prSet presAssocID="{54347810-2D53-495C-B701-20BBB3E3A346}" presName="desTx" presStyleLbl="revTx" presStyleIdx="1" presStyleCnt="4">
        <dgm:presLayoutVars/>
      </dgm:prSet>
      <dgm:spPr/>
    </dgm:pt>
    <dgm:pt modelId="{264DC711-6671-455B-8C71-BDFB91F7B28A}" type="pres">
      <dgm:prSet presAssocID="{E89AF7A0-4E30-40CA-9350-19E20CAD7587}" presName="sibTrans" presStyleCnt="0"/>
      <dgm:spPr/>
    </dgm:pt>
    <dgm:pt modelId="{63AB507A-3346-4EAF-A760-81429BAF5C67}" type="pres">
      <dgm:prSet presAssocID="{1B794581-0081-4E0C-8F0E-54D8A368B719}" presName="compNode" presStyleCnt="0"/>
      <dgm:spPr/>
    </dgm:pt>
    <dgm:pt modelId="{15D448AE-242E-459C-A3A1-5C7392E9660F}" type="pres">
      <dgm:prSet presAssocID="{1B794581-0081-4E0C-8F0E-54D8A368B719}" presName="iconRect" presStyleLbl="node1" presStyleIdx="1" presStyleCnt="2" custScaleX="93558" custScaleY="885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 with solid fill"/>
        </a:ext>
      </dgm:extLst>
    </dgm:pt>
    <dgm:pt modelId="{2EB001BE-A3D7-4FE2-A477-A68CE7213501}" type="pres">
      <dgm:prSet presAssocID="{1B794581-0081-4E0C-8F0E-54D8A368B719}" presName="iconSpace" presStyleCnt="0"/>
      <dgm:spPr/>
    </dgm:pt>
    <dgm:pt modelId="{2063F564-3D69-4438-96A2-FAEBABCAA150}" type="pres">
      <dgm:prSet presAssocID="{1B794581-0081-4E0C-8F0E-54D8A368B719}" presName="parTx" presStyleLbl="revTx" presStyleIdx="2" presStyleCnt="4">
        <dgm:presLayoutVars>
          <dgm:chMax val="0"/>
          <dgm:chPref val="0"/>
        </dgm:presLayoutVars>
      </dgm:prSet>
      <dgm:spPr/>
    </dgm:pt>
    <dgm:pt modelId="{9138F89F-31BE-4613-939E-ED02D08AEF11}" type="pres">
      <dgm:prSet presAssocID="{1B794581-0081-4E0C-8F0E-54D8A368B719}" presName="txSpace" presStyleCnt="0"/>
      <dgm:spPr/>
    </dgm:pt>
    <dgm:pt modelId="{A7ED0F2C-2A34-4F48-8FEF-E2234D7E83A7}" type="pres">
      <dgm:prSet presAssocID="{1B794581-0081-4E0C-8F0E-54D8A368B719}" presName="desTx" presStyleLbl="revTx" presStyleIdx="3" presStyleCnt="4">
        <dgm:presLayoutVars/>
      </dgm:prSet>
      <dgm:spPr/>
    </dgm:pt>
  </dgm:ptLst>
  <dgm:cxnLst>
    <dgm:cxn modelId="{E0BB1B15-D3C9-4AEB-8340-FB5FFBC96B8E}" type="presOf" srcId="{1B794581-0081-4E0C-8F0E-54D8A368B719}" destId="{2063F564-3D69-4438-96A2-FAEBABCAA150}" srcOrd="0" destOrd="0" presId="urn:microsoft.com/office/officeart/2018/5/layout/CenteredIconLabelDescriptionList"/>
    <dgm:cxn modelId="{99101716-66BC-470F-9656-5460943DAD9E}" type="presOf" srcId="{5AB5A97D-E942-42EB-A600-75612367AE85}" destId="{A7ED0F2C-2A34-4F48-8FEF-E2234D7E83A7}" srcOrd="0" destOrd="1" presId="urn:microsoft.com/office/officeart/2018/5/layout/CenteredIconLabelDescriptionList"/>
    <dgm:cxn modelId="{E7C68C26-E415-4986-9B9C-50C9AF211196}" srcId="{54347810-2D53-495C-B701-20BBB3E3A346}" destId="{E2649F19-55A9-400B-A8A1-2628DB4D49B7}" srcOrd="0" destOrd="0" parTransId="{32E6B5DB-64FC-4966-ACEA-3E0E5318B5EE}" sibTransId="{ECC59AAA-3BA4-4B3E-9021-D2CB80ABDB71}"/>
    <dgm:cxn modelId="{1744A22F-99F1-45D3-BED8-D5E276595A77}" srcId="{1B794581-0081-4E0C-8F0E-54D8A368B719}" destId="{5AB5A97D-E942-42EB-A600-75612367AE85}" srcOrd="1" destOrd="0" parTransId="{1BF9A0D5-8A8A-4474-9005-167F91A5EA84}" sibTransId="{2885C558-6DB5-41BC-B738-42EA5F55FC4C}"/>
    <dgm:cxn modelId="{7CB77D32-9836-4114-B936-08A3896C85C6}" type="presOf" srcId="{E2649F19-55A9-400B-A8A1-2628DB4D49B7}" destId="{D9D92332-008D-46D1-92EA-70269EFE5698}" srcOrd="0" destOrd="0" presId="urn:microsoft.com/office/officeart/2018/5/layout/CenteredIconLabelDescriptionList"/>
    <dgm:cxn modelId="{AB279D61-9ABF-4FD0-AFD8-E0BB6E6D1FBE}" type="presOf" srcId="{414B5709-ADC7-412D-A279-8A850F83EA13}" destId="{95C4F5D5-F963-455B-B5B7-90DC06CA88A2}" srcOrd="0" destOrd="0" presId="urn:microsoft.com/office/officeart/2018/5/layout/CenteredIconLabelDescriptionList"/>
    <dgm:cxn modelId="{84A2EA45-6E6D-4658-AD1E-32BC62C59C5B}" srcId="{54347810-2D53-495C-B701-20BBB3E3A346}" destId="{45AFE14E-8610-4579-8195-7A579E1CEBC5}" srcOrd="1" destOrd="0" parTransId="{02015A79-FE35-4860-8657-A053A9F17C34}" sibTransId="{A02ACB71-5D1C-4BBD-A41A-F475D161ECC5}"/>
    <dgm:cxn modelId="{D10B9E6E-48C2-45EE-99AB-DE043725427C}" srcId="{414B5709-ADC7-412D-A279-8A850F83EA13}" destId="{1B794581-0081-4E0C-8F0E-54D8A368B719}" srcOrd="1" destOrd="0" parTransId="{EEEADFAE-6784-4F23-A771-4B6EB82A5454}" sibTransId="{6F71A323-E350-49A6-B58F-8F8D21C0EC17}"/>
    <dgm:cxn modelId="{96CBD479-CA98-4B66-BB6B-9475604FF4D7}" srcId="{1B794581-0081-4E0C-8F0E-54D8A368B719}" destId="{F6608955-E5D3-4646-A4C6-3934B901CEE7}" srcOrd="0" destOrd="0" parTransId="{7FB48ACE-AC1B-4985-9F9F-E49D4E9D897F}" sibTransId="{6764D4A8-27AF-4133-95D5-BDCE33EDB8E1}"/>
    <dgm:cxn modelId="{716EBC80-19DC-491C-9580-72C53C19CEDB}" srcId="{1B794581-0081-4E0C-8F0E-54D8A368B719}" destId="{FEEBFF12-F4B0-4EB9-9024-CF5CEC80094F}" srcOrd="2" destOrd="0" parTransId="{41E3D959-C493-41E8-8B80-1A5343F2FAFA}" sibTransId="{2E2FD7AB-8AD6-4030-8097-47D1012AF86D}"/>
    <dgm:cxn modelId="{06D38882-C438-45A9-9831-AD86A1D4E33B}" srcId="{414B5709-ADC7-412D-A279-8A850F83EA13}" destId="{54347810-2D53-495C-B701-20BBB3E3A346}" srcOrd="0" destOrd="0" parTransId="{720D36F4-30AB-4627-AF77-4E4D2D93FAD4}" sibTransId="{E89AF7A0-4E30-40CA-9350-19E20CAD7587}"/>
    <dgm:cxn modelId="{440E0B99-D239-4E41-BF97-27CCF75765E3}" type="presOf" srcId="{FEEBFF12-F4B0-4EB9-9024-CF5CEC80094F}" destId="{A7ED0F2C-2A34-4F48-8FEF-E2234D7E83A7}" srcOrd="0" destOrd="2" presId="urn:microsoft.com/office/officeart/2018/5/layout/CenteredIconLabelDescriptionList"/>
    <dgm:cxn modelId="{1B6DC39A-3E5C-417F-A856-10D849728EF6}" type="presOf" srcId="{45AFE14E-8610-4579-8195-7A579E1CEBC5}" destId="{D9D92332-008D-46D1-92EA-70269EFE5698}" srcOrd="0" destOrd="1" presId="urn:microsoft.com/office/officeart/2018/5/layout/CenteredIconLabelDescriptionList"/>
    <dgm:cxn modelId="{03B68BC2-209A-477E-AACB-C17DCF15D04A}" type="presOf" srcId="{F6608955-E5D3-4646-A4C6-3934B901CEE7}" destId="{A7ED0F2C-2A34-4F48-8FEF-E2234D7E83A7}" srcOrd="0" destOrd="0" presId="urn:microsoft.com/office/officeart/2018/5/layout/CenteredIconLabelDescriptionList"/>
    <dgm:cxn modelId="{9D1AB6FA-3E5B-4DA5-94EE-ACA24E40639A}" type="presOf" srcId="{54347810-2D53-495C-B701-20BBB3E3A346}" destId="{D9EB9CAD-03DF-4075-B478-01D5B2A1EF05}" srcOrd="0" destOrd="0" presId="urn:microsoft.com/office/officeart/2018/5/layout/CenteredIconLabelDescriptionList"/>
    <dgm:cxn modelId="{E106E6C7-5463-46CD-9DF8-9EE699557700}" type="presParOf" srcId="{95C4F5D5-F963-455B-B5B7-90DC06CA88A2}" destId="{71AD3F06-EB87-4AF6-91C7-130757020727}" srcOrd="0" destOrd="0" presId="urn:microsoft.com/office/officeart/2018/5/layout/CenteredIconLabelDescriptionList"/>
    <dgm:cxn modelId="{45756DBE-732A-41C4-A09D-CC0F1BA6F5B1}" type="presParOf" srcId="{71AD3F06-EB87-4AF6-91C7-130757020727}" destId="{A25F4A2B-791D-4D0F-8519-6FF07A7270EE}" srcOrd="0" destOrd="0" presId="urn:microsoft.com/office/officeart/2018/5/layout/CenteredIconLabelDescriptionList"/>
    <dgm:cxn modelId="{F36E467F-AFFC-433A-BA2C-2C06A745F2DF}" type="presParOf" srcId="{71AD3F06-EB87-4AF6-91C7-130757020727}" destId="{0E8F3825-EE62-4CFF-9AB8-77F926488A2A}" srcOrd="1" destOrd="0" presId="urn:microsoft.com/office/officeart/2018/5/layout/CenteredIconLabelDescriptionList"/>
    <dgm:cxn modelId="{2FBF2CA8-6F48-473B-B8BE-A64DA5C1A34F}" type="presParOf" srcId="{71AD3F06-EB87-4AF6-91C7-130757020727}" destId="{D9EB9CAD-03DF-4075-B478-01D5B2A1EF05}" srcOrd="2" destOrd="0" presId="urn:microsoft.com/office/officeart/2018/5/layout/CenteredIconLabelDescriptionList"/>
    <dgm:cxn modelId="{173F6266-C0EF-41A3-BBB5-43F370E2B300}" type="presParOf" srcId="{71AD3F06-EB87-4AF6-91C7-130757020727}" destId="{AA98CEE4-132B-4A2A-83E7-7B92F3C72330}" srcOrd="3" destOrd="0" presId="urn:microsoft.com/office/officeart/2018/5/layout/CenteredIconLabelDescriptionList"/>
    <dgm:cxn modelId="{0483E9CE-5545-46A2-B613-B8A7616543F9}" type="presParOf" srcId="{71AD3F06-EB87-4AF6-91C7-130757020727}" destId="{D9D92332-008D-46D1-92EA-70269EFE5698}" srcOrd="4" destOrd="0" presId="urn:microsoft.com/office/officeart/2018/5/layout/CenteredIconLabelDescriptionList"/>
    <dgm:cxn modelId="{5FB6FB1B-F243-4D11-9410-FE6DB4CA2D3B}" type="presParOf" srcId="{95C4F5D5-F963-455B-B5B7-90DC06CA88A2}" destId="{264DC711-6671-455B-8C71-BDFB91F7B28A}" srcOrd="1" destOrd="0" presId="urn:microsoft.com/office/officeart/2018/5/layout/CenteredIconLabelDescriptionList"/>
    <dgm:cxn modelId="{73DE4187-6F6F-4F99-A403-2CEA2EE196DC}" type="presParOf" srcId="{95C4F5D5-F963-455B-B5B7-90DC06CA88A2}" destId="{63AB507A-3346-4EAF-A760-81429BAF5C67}" srcOrd="2" destOrd="0" presId="urn:microsoft.com/office/officeart/2018/5/layout/CenteredIconLabelDescriptionList"/>
    <dgm:cxn modelId="{6F2E1792-925E-4ED3-A370-F59F08FEFDC7}" type="presParOf" srcId="{63AB507A-3346-4EAF-A760-81429BAF5C67}" destId="{15D448AE-242E-459C-A3A1-5C7392E9660F}" srcOrd="0" destOrd="0" presId="urn:microsoft.com/office/officeart/2018/5/layout/CenteredIconLabelDescriptionList"/>
    <dgm:cxn modelId="{63CB94DD-C8B5-44AD-9C31-9962ECB67D0D}" type="presParOf" srcId="{63AB507A-3346-4EAF-A760-81429BAF5C67}" destId="{2EB001BE-A3D7-4FE2-A477-A68CE7213501}" srcOrd="1" destOrd="0" presId="urn:microsoft.com/office/officeart/2018/5/layout/CenteredIconLabelDescriptionList"/>
    <dgm:cxn modelId="{8E100C90-4294-4DC8-AB03-DD211E4F2D24}" type="presParOf" srcId="{63AB507A-3346-4EAF-A760-81429BAF5C67}" destId="{2063F564-3D69-4438-96A2-FAEBABCAA150}" srcOrd="2" destOrd="0" presId="urn:microsoft.com/office/officeart/2018/5/layout/CenteredIconLabelDescriptionList"/>
    <dgm:cxn modelId="{464A1FF4-4A64-4B5A-A452-515ACCB4C1D1}" type="presParOf" srcId="{63AB507A-3346-4EAF-A760-81429BAF5C67}" destId="{9138F89F-31BE-4613-939E-ED02D08AEF11}" srcOrd="3" destOrd="0" presId="urn:microsoft.com/office/officeart/2018/5/layout/CenteredIconLabelDescriptionList"/>
    <dgm:cxn modelId="{F3EF3BE7-6524-4D6A-8EE5-C6CC44AE4613}" type="presParOf" srcId="{63AB507A-3346-4EAF-A760-81429BAF5C67}" destId="{A7ED0F2C-2A34-4F48-8FEF-E2234D7E83A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DD0E1F-52BC-4595-B8B2-DB43EA5B895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6D118-4D61-4811-B75D-E3E05D287E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Regular = scheduled and predictable</a:t>
          </a:r>
        </a:p>
      </dgm:t>
    </dgm:pt>
    <dgm:pt modelId="{659EF1FB-6C88-4B33-8B56-1FA2D9CF89EE}" type="parTrans" cxnId="{57701261-B5EC-4B47-B0A3-209562543D1C}">
      <dgm:prSet/>
      <dgm:spPr/>
      <dgm:t>
        <a:bodyPr/>
        <a:lstStyle/>
        <a:p>
          <a:endParaRPr lang="en-US"/>
        </a:p>
      </dgm:t>
    </dgm:pt>
    <dgm:pt modelId="{83D6E750-AD3C-4793-8426-D03F01FE2E11}" type="sibTrans" cxnId="{57701261-B5EC-4B47-B0A3-209562543D1C}">
      <dgm:prSet/>
      <dgm:spPr/>
      <dgm:t>
        <a:bodyPr/>
        <a:lstStyle/>
        <a:p>
          <a:endParaRPr lang="en-US"/>
        </a:p>
      </dgm:t>
    </dgm:pt>
    <dgm:pt modelId="{6B6A0E10-A1B3-429C-8C8E-091DC15B27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Direct Instruction = live, synchronous instruction (recorded lectures don't count unless they include a discussion board)</a:t>
          </a:r>
        </a:p>
      </dgm:t>
    </dgm:pt>
    <dgm:pt modelId="{6B527E22-B59D-44B9-9BC5-EE0AC379DE46}" type="parTrans" cxnId="{50746910-D487-4105-B24E-A1B8CADACF36}">
      <dgm:prSet/>
      <dgm:spPr/>
      <dgm:t>
        <a:bodyPr/>
        <a:lstStyle/>
        <a:p>
          <a:endParaRPr lang="en-US"/>
        </a:p>
      </dgm:t>
    </dgm:pt>
    <dgm:pt modelId="{E753F259-3E70-4FAB-BDC1-6C974F9F462F}" type="sibTrans" cxnId="{50746910-D487-4105-B24E-A1B8CADACF36}">
      <dgm:prSet/>
      <dgm:spPr/>
      <dgm:t>
        <a:bodyPr/>
        <a:lstStyle/>
        <a:p>
          <a:endParaRPr lang="en-US"/>
        </a:p>
      </dgm:t>
    </dgm:pt>
    <dgm:pt modelId="{9DE4D056-7769-4DC6-A649-89ADC193F3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Assessments and feedback = comments on assignments (auto-grading doesn't count; neither does stating "good job")</a:t>
          </a:r>
        </a:p>
      </dgm:t>
    </dgm:pt>
    <dgm:pt modelId="{F297A786-F528-4BCB-A4D7-67347532C8D1}" type="parTrans" cxnId="{AD1227A1-F7C0-467D-A1BE-0FB91AC98C55}">
      <dgm:prSet/>
      <dgm:spPr/>
      <dgm:t>
        <a:bodyPr/>
        <a:lstStyle/>
        <a:p>
          <a:endParaRPr lang="en-US"/>
        </a:p>
      </dgm:t>
    </dgm:pt>
    <dgm:pt modelId="{7A3A0957-12C0-4028-A2DA-757D7EB4D2A0}" type="sibTrans" cxnId="{AD1227A1-F7C0-467D-A1BE-0FB91AC98C55}">
      <dgm:prSet/>
      <dgm:spPr/>
      <dgm:t>
        <a:bodyPr/>
        <a:lstStyle/>
        <a:p>
          <a:endParaRPr lang="en-US"/>
        </a:p>
      </dgm:t>
    </dgm:pt>
    <dgm:pt modelId="{94BDA842-C155-4953-920A-3B0C5859C73A}" type="pres">
      <dgm:prSet presAssocID="{5EDD0E1F-52BC-4595-B8B2-DB43EA5B8958}" presName="root" presStyleCnt="0">
        <dgm:presLayoutVars>
          <dgm:dir/>
          <dgm:resizeHandles val="exact"/>
        </dgm:presLayoutVars>
      </dgm:prSet>
      <dgm:spPr/>
    </dgm:pt>
    <dgm:pt modelId="{21DBD7A8-FE73-44F6-AD52-1923703ED36C}" type="pres">
      <dgm:prSet presAssocID="{0096D118-4D61-4811-B75D-E3E05D287E49}" presName="compNode" presStyleCnt="0"/>
      <dgm:spPr/>
    </dgm:pt>
    <dgm:pt modelId="{5AB26860-DA7F-4CB9-94A0-5F1458C53973}" type="pres">
      <dgm:prSet presAssocID="{0096D118-4D61-4811-B75D-E3E05D287E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C1372FDE-7472-479F-9673-8D6B7655BC61}" type="pres">
      <dgm:prSet presAssocID="{0096D118-4D61-4811-B75D-E3E05D287E49}" presName="spaceRect" presStyleCnt="0"/>
      <dgm:spPr/>
    </dgm:pt>
    <dgm:pt modelId="{51F7F350-F5AF-4380-B9F5-3F2550A91193}" type="pres">
      <dgm:prSet presAssocID="{0096D118-4D61-4811-B75D-E3E05D287E49}" presName="textRect" presStyleLbl="revTx" presStyleIdx="0" presStyleCnt="3">
        <dgm:presLayoutVars>
          <dgm:chMax val="1"/>
          <dgm:chPref val="1"/>
        </dgm:presLayoutVars>
      </dgm:prSet>
      <dgm:spPr/>
    </dgm:pt>
    <dgm:pt modelId="{CC650668-9F6C-4A9C-8D29-6F2ED9B4B377}" type="pres">
      <dgm:prSet presAssocID="{83D6E750-AD3C-4793-8426-D03F01FE2E11}" presName="sibTrans" presStyleCnt="0"/>
      <dgm:spPr/>
    </dgm:pt>
    <dgm:pt modelId="{9C2E5A8D-5CF2-4FBF-A0F5-1A009D1405C2}" type="pres">
      <dgm:prSet presAssocID="{6B6A0E10-A1B3-429C-8C8E-091DC15B2713}" presName="compNode" presStyleCnt="0"/>
      <dgm:spPr/>
    </dgm:pt>
    <dgm:pt modelId="{0D187C2A-7AA4-4C4D-9C30-D5401D462156}" type="pres">
      <dgm:prSet presAssocID="{6B6A0E10-A1B3-429C-8C8E-091DC15B27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A860D2B-C969-42FD-8660-506B6F86F703}" type="pres">
      <dgm:prSet presAssocID="{6B6A0E10-A1B3-429C-8C8E-091DC15B2713}" presName="spaceRect" presStyleCnt="0"/>
      <dgm:spPr/>
    </dgm:pt>
    <dgm:pt modelId="{7577FFB8-531E-4293-AF8B-A7A0EB713A73}" type="pres">
      <dgm:prSet presAssocID="{6B6A0E10-A1B3-429C-8C8E-091DC15B2713}" presName="textRect" presStyleLbl="revTx" presStyleIdx="1" presStyleCnt="3">
        <dgm:presLayoutVars>
          <dgm:chMax val="1"/>
          <dgm:chPref val="1"/>
        </dgm:presLayoutVars>
      </dgm:prSet>
      <dgm:spPr/>
    </dgm:pt>
    <dgm:pt modelId="{00E80B43-BD49-485E-8ABF-F1ECEAB34874}" type="pres">
      <dgm:prSet presAssocID="{E753F259-3E70-4FAB-BDC1-6C974F9F462F}" presName="sibTrans" presStyleCnt="0"/>
      <dgm:spPr/>
    </dgm:pt>
    <dgm:pt modelId="{F7D96C2E-9CCF-4E26-BA0F-05F946D914BE}" type="pres">
      <dgm:prSet presAssocID="{9DE4D056-7769-4DC6-A649-89ADC193F334}" presName="compNode" presStyleCnt="0"/>
      <dgm:spPr/>
    </dgm:pt>
    <dgm:pt modelId="{B0016CCF-52E4-4116-9351-E58A04E99729}" type="pres">
      <dgm:prSet presAssocID="{9DE4D056-7769-4DC6-A649-89ADC193F3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3EEEB49-420F-4083-806C-E548C276920D}" type="pres">
      <dgm:prSet presAssocID="{9DE4D056-7769-4DC6-A649-89ADC193F334}" presName="spaceRect" presStyleCnt="0"/>
      <dgm:spPr/>
    </dgm:pt>
    <dgm:pt modelId="{B17EC66E-7B6F-4031-9AAE-448EF20A6CDC}" type="pres">
      <dgm:prSet presAssocID="{9DE4D056-7769-4DC6-A649-89ADC193F334}" presName="textRect" presStyleLbl="revTx" presStyleIdx="2" presStyleCnt="3" custScaleY="99796">
        <dgm:presLayoutVars>
          <dgm:chMax val="1"/>
          <dgm:chPref val="1"/>
        </dgm:presLayoutVars>
      </dgm:prSet>
      <dgm:spPr/>
    </dgm:pt>
  </dgm:ptLst>
  <dgm:cxnLst>
    <dgm:cxn modelId="{50746910-D487-4105-B24E-A1B8CADACF36}" srcId="{5EDD0E1F-52BC-4595-B8B2-DB43EA5B8958}" destId="{6B6A0E10-A1B3-429C-8C8E-091DC15B2713}" srcOrd="1" destOrd="0" parTransId="{6B527E22-B59D-44B9-9BC5-EE0AC379DE46}" sibTransId="{E753F259-3E70-4FAB-BDC1-6C974F9F462F}"/>
    <dgm:cxn modelId="{23F73336-95ED-4516-A125-4318BAC93ECA}" type="presOf" srcId="{9DE4D056-7769-4DC6-A649-89ADC193F334}" destId="{B17EC66E-7B6F-4031-9AAE-448EF20A6CDC}" srcOrd="0" destOrd="0" presId="urn:microsoft.com/office/officeart/2018/2/layout/IconLabelList"/>
    <dgm:cxn modelId="{57701261-B5EC-4B47-B0A3-209562543D1C}" srcId="{5EDD0E1F-52BC-4595-B8B2-DB43EA5B8958}" destId="{0096D118-4D61-4811-B75D-E3E05D287E49}" srcOrd="0" destOrd="0" parTransId="{659EF1FB-6C88-4B33-8B56-1FA2D9CF89EE}" sibTransId="{83D6E750-AD3C-4793-8426-D03F01FE2E11}"/>
    <dgm:cxn modelId="{70FA2176-2A70-4CE9-B710-93AB5FBF004A}" type="presOf" srcId="{5EDD0E1F-52BC-4595-B8B2-DB43EA5B8958}" destId="{94BDA842-C155-4953-920A-3B0C5859C73A}" srcOrd="0" destOrd="0" presId="urn:microsoft.com/office/officeart/2018/2/layout/IconLabelList"/>
    <dgm:cxn modelId="{6D1F6292-E9FB-42A9-A3FA-2D293BB33946}" type="presOf" srcId="{0096D118-4D61-4811-B75D-E3E05D287E49}" destId="{51F7F350-F5AF-4380-B9F5-3F2550A91193}" srcOrd="0" destOrd="0" presId="urn:microsoft.com/office/officeart/2018/2/layout/IconLabelList"/>
    <dgm:cxn modelId="{AD1227A1-F7C0-467D-A1BE-0FB91AC98C55}" srcId="{5EDD0E1F-52BC-4595-B8B2-DB43EA5B8958}" destId="{9DE4D056-7769-4DC6-A649-89ADC193F334}" srcOrd="2" destOrd="0" parTransId="{F297A786-F528-4BCB-A4D7-67347532C8D1}" sibTransId="{7A3A0957-12C0-4028-A2DA-757D7EB4D2A0}"/>
    <dgm:cxn modelId="{FBCF50A8-D3F9-42A8-ADC5-E08DA1772EC9}" type="presOf" srcId="{6B6A0E10-A1B3-429C-8C8E-091DC15B2713}" destId="{7577FFB8-531E-4293-AF8B-A7A0EB713A73}" srcOrd="0" destOrd="0" presId="urn:microsoft.com/office/officeart/2018/2/layout/IconLabelList"/>
    <dgm:cxn modelId="{1FBB7953-34A2-4C9D-8E4D-6A764897A06E}" type="presParOf" srcId="{94BDA842-C155-4953-920A-3B0C5859C73A}" destId="{21DBD7A8-FE73-44F6-AD52-1923703ED36C}" srcOrd="0" destOrd="0" presId="urn:microsoft.com/office/officeart/2018/2/layout/IconLabelList"/>
    <dgm:cxn modelId="{4CECF797-5DBD-4C28-9567-9B6C17EBF18C}" type="presParOf" srcId="{21DBD7A8-FE73-44F6-AD52-1923703ED36C}" destId="{5AB26860-DA7F-4CB9-94A0-5F1458C53973}" srcOrd="0" destOrd="0" presId="urn:microsoft.com/office/officeart/2018/2/layout/IconLabelList"/>
    <dgm:cxn modelId="{822E9ED7-D92B-4D31-957E-1A77723AC431}" type="presParOf" srcId="{21DBD7A8-FE73-44F6-AD52-1923703ED36C}" destId="{C1372FDE-7472-479F-9673-8D6B7655BC61}" srcOrd="1" destOrd="0" presId="urn:microsoft.com/office/officeart/2018/2/layout/IconLabelList"/>
    <dgm:cxn modelId="{9A3FF54B-CF3D-4B92-AF28-916E70ACB467}" type="presParOf" srcId="{21DBD7A8-FE73-44F6-AD52-1923703ED36C}" destId="{51F7F350-F5AF-4380-B9F5-3F2550A91193}" srcOrd="2" destOrd="0" presId="urn:microsoft.com/office/officeart/2018/2/layout/IconLabelList"/>
    <dgm:cxn modelId="{CA9A704B-8B52-4C06-BD25-5803432BEF9F}" type="presParOf" srcId="{94BDA842-C155-4953-920A-3B0C5859C73A}" destId="{CC650668-9F6C-4A9C-8D29-6F2ED9B4B377}" srcOrd="1" destOrd="0" presId="urn:microsoft.com/office/officeart/2018/2/layout/IconLabelList"/>
    <dgm:cxn modelId="{FF6FBAAA-24C7-4622-A0D6-005C9DB09DE8}" type="presParOf" srcId="{94BDA842-C155-4953-920A-3B0C5859C73A}" destId="{9C2E5A8D-5CF2-4FBF-A0F5-1A009D1405C2}" srcOrd="2" destOrd="0" presId="urn:microsoft.com/office/officeart/2018/2/layout/IconLabelList"/>
    <dgm:cxn modelId="{885791E7-965B-45F1-B122-8D4C1C595819}" type="presParOf" srcId="{9C2E5A8D-5CF2-4FBF-A0F5-1A009D1405C2}" destId="{0D187C2A-7AA4-4C4D-9C30-D5401D462156}" srcOrd="0" destOrd="0" presId="urn:microsoft.com/office/officeart/2018/2/layout/IconLabelList"/>
    <dgm:cxn modelId="{D2342A38-EF9D-4016-AB59-2D482B53EEDF}" type="presParOf" srcId="{9C2E5A8D-5CF2-4FBF-A0F5-1A009D1405C2}" destId="{3A860D2B-C969-42FD-8660-506B6F86F703}" srcOrd="1" destOrd="0" presId="urn:microsoft.com/office/officeart/2018/2/layout/IconLabelList"/>
    <dgm:cxn modelId="{24F2FB94-EA7F-4ED7-80D9-DA432C8BC9E1}" type="presParOf" srcId="{9C2E5A8D-5CF2-4FBF-A0F5-1A009D1405C2}" destId="{7577FFB8-531E-4293-AF8B-A7A0EB713A73}" srcOrd="2" destOrd="0" presId="urn:microsoft.com/office/officeart/2018/2/layout/IconLabelList"/>
    <dgm:cxn modelId="{DB46A102-A9B5-49DA-BB8F-AC45037B5FB0}" type="presParOf" srcId="{94BDA842-C155-4953-920A-3B0C5859C73A}" destId="{00E80B43-BD49-485E-8ABF-F1ECEAB34874}" srcOrd="3" destOrd="0" presId="urn:microsoft.com/office/officeart/2018/2/layout/IconLabelList"/>
    <dgm:cxn modelId="{8A1298F4-CC4D-48F1-A19D-1E460B89D149}" type="presParOf" srcId="{94BDA842-C155-4953-920A-3B0C5859C73A}" destId="{F7D96C2E-9CCF-4E26-BA0F-05F946D914BE}" srcOrd="4" destOrd="0" presId="urn:microsoft.com/office/officeart/2018/2/layout/IconLabelList"/>
    <dgm:cxn modelId="{B9704DD5-E336-4BCE-9798-45F1C5590248}" type="presParOf" srcId="{F7D96C2E-9CCF-4E26-BA0F-05F946D914BE}" destId="{B0016CCF-52E4-4116-9351-E58A04E99729}" srcOrd="0" destOrd="0" presId="urn:microsoft.com/office/officeart/2018/2/layout/IconLabelList"/>
    <dgm:cxn modelId="{99F65916-E452-494B-9589-C55100F94866}" type="presParOf" srcId="{F7D96C2E-9CCF-4E26-BA0F-05F946D914BE}" destId="{F3EEEB49-420F-4083-806C-E548C276920D}" srcOrd="1" destOrd="0" presId="urn:microsoft.com/office/officeart/2018/2/layout/IconLabelList"/>
    <dgm:cxn modelId="{4B4EDDF6-23B4-4D55-904B-023D95A4A655}" type="presParOf" srcId="{F7D96C2E-9CCF-4E26-BA0F-05F946D914BE}" destId="{B17EC66E-7B6F-4031-9AAE-448EF20A6CD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B3A72E-3D99-498D-9A67-A3180600C31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8D003-62B8-4BD6-B9ED-103E5A57932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200" b="0"/>
            <a:t>Weekly, scheduled Office Hours (by appointment is not acceptable)</a:t>
          </a:r>
        </a:p>
      </dgm:t>
    </dgm:pt>
    <dgm:pt modelId="{7191F5F3-2E52-48FD-ACD9-B9DF8F0F9830}" type="parTrans" cxnId="{8545D0C7-D0B2-4EEB-9799-AD94B397A81A}">
      <dgm:prSet/>
      <dgm:spPr/>
      <dgm:t>
        <a:bodyPr/>
        <a:lstStyle/>
        <a:p>
          <a:endParaRPr lang="en-US"/>
        </a:p>
      </dgm:t>
    </dgm:pt>
    <dgm:pt modelId="{5FB66670-9D1A-476A-8B2A-60B731A75501}" type="sibTrans" cxnId="{8545D0C7-D0B2-4EEB-9799-AD94B397A81A}">
      <dgm:prSet/>
      <dgm:spPr/>
      <dgm:t>
        <a:bodyPr/>
        <a:lstStyle/>
        <a:p>
          <a:endParaRPr lang="en-US"/>
        </a:p>
      </dgm:t>
    </dgm:pt>
    <dgm:pt modelId="{16627CC8-23DD-411F-953F-8BC40329338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200" b="0"/>
            <a:t>Group discussion boards with active faculty participation</a:t>
          </a:r>
        </a:p>
      </dgm:t>
    </dgm:pt>
    <dgm:pt modelId="{37314820-EC4B-401C-B56D-E9E9413A04D0}" type="parTrans" cxnId="{4FF7ACF3-F49C-442F-8C2D-70AF25A31FEC}">
      <dgm:prSet/>
      <dgm:spPr/>
      <dgm:t>
        <a:bodyPr/>
        <a:lstStyle/>
        <a:p>
          <a:endParaRPr lang="en-US"/>
        </a:p>
      </dgm:t>
    </dgm:pt>
    <dgm:pt modelId="{AFCBDFC8-EA4A-4DC1-9992-A83D518B6C8D}" type="sibTrans" cxnId="{4FF7ACF3-F49C-442F-8C2D-70AF25A31FEC}">
      <dgm:prSet/>
      <dgm:spPr/>
      <dgm:t>
        <a:bodyPr/>
        <a:lstStyle/>
        <a:p>
          <a:endParaRPr lang="en-US"/>
        </a:p>
      </dgm:t>
    </dgm:pt>
    <dgm:pt modelId="{3B7B6C9F-8E5A-48B8-ABFD-05F83666A1F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/>
            <a:t>Use the </a:t>
          </a:r>
          <a:r>
            <a:rPr lang="en-US" b="0">
              <a:hlinkClick xmlns:r="http://schemas.openxmlformats.org/officeDocument/2006/relationships" r:id="rId1"/>
            </a:rPr>
            <a:t>RSI Checklist</a:t>
          </a:r>
          <a:r>
            <a:rPr lang="en-US" b="0"/>
            <a:t> for more ideas </a:t>
          </a:r>
        </a:p>
      </dgm:t>
    </dgm:pt>
    <dgm:pt modelId="{FCA87A65-E8A4-44B6-9D93-4E7ECEFCE834}" type="parTrans" cxnId="{B97D3B16-EE80-4762-99D8-F5DFF75D699C}">
      <dgm:prSet/>
      <dgm:spPr/>
      <dgm:t>
        <a:bodyPr/>
        <a:lstStyle/>
        <a:p>
          <a:endParaRPr lang="en-US"/>
        </a:p>
      </dgm:t>
    </dgm:pt>
    <dgm:pt modelId="{9C8C9016-4C7F-4F77-B7CA-A4C3D1C2858A}" type="sibTrans" cxnId="{B97D3B16-EE80-4762-99D8-F5DFF75D699C}">
      <dgm:prSet/>
      <dgm:spPr/>
      <dgm:t>
        <a:bodyPr/>
        <a:lstStyle/>
        <a:p>
          <a:endParaRPr lang="en-US"/>
        </a:p>
      </dgm:t>
    </dgm:pt>
    <dgm:pt modelId="{BA84B120-844E-485E-8016-7FFFDAEC2B93}" type="pres">
      <dgm:prSet presAssocID="{B3B3A72E-3D99-498D-9A67-A3180600C315}" presName="root" presStyleCnt="0">
        <dgm:presLayoutVars>
          <dgm:dir/>
          <dgm:resizeHandles val="exact"/>
        </dgm:presLayoutVars>
      </dgm:prSet>
      <dgm:spPr/>
    </dgm:pt>
    <dgm:pt modelId="{6FB27F1E-3957-4374-80F5-18268D6D8A49}" type="pres">
      <dgm:prSet presAssocID="{B6D8D003-62B8-4BD6-B9ED-103E5A57932F}" presName="compNode" presStyleCnt="0"/>
      <dgm:spPr/>
    </dgm:pt>
    <dgm:pt modelId="{DCFD73EC-CA7D-4DD6-B8E9-00E16B0A4BF0}" type="pres">
      <dgm:prSet presAssocID="{B6D8D003-62B8-4BD6-B9ED-103E5A57932F}" presName="iconRect" presStyleLbl="node1" presStyleIdx="0" presStyleCnt="3" custScaleX="127445" custScaleY="122135" custLinFactX="15969" custLinFactNeighborX="100000" custLinFactNeighborY="-2217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20771D3-A5D6-4F53-99E8-34C78B61AA8A}" type="pres">
      <dgm:prSet presAssocID="{B6D8D003-62B8-4BD6-B9ED-103E5A57932F}" presName="iconSpace" presStyleCnt="0"/>
      <dgm:spPr/>
    </dgm:pt>
    <dgm:pt modelId="{FA538BB4-4E62-4B44-B1EC-43FCFF022A15}" type="pres">
      <dgm:prSet presAssocID="{B6D8D003-62B8-4BD6-B9ED-103E5A57932F}" presName="parTx" presStyleLbl="revTx" presStyleIdx="0" presStyleCnt="6" custLinFactNeighborX="8742" custLinFactNeighborY="-5704">
        <dgm:presLayoutVars>
          <dgm:chMax val="0"/>
          <dgm:chPref val="0"/>
        </dgm:presLayoutVars>
      </dgm:prSet>
      <dgm:spPr/>
    </dgm:pt>
    <dgm:pt modelId="{D27C05FD-37F6-40C4-A26C-0AE953D439D4}" type="pres">
      <dgm:prSet presAssocID="{B6D8D003-62B8-4BD6-B9ED-103E5A57932F}" presName="txSpace" presStyleCnt="0"/>
      <dgm:spPr/>
    </dgm:pt>
    <dgm:pt modelId="{C861DBDE-DE74-468C-B949-2659FBD5AF44}" type="pres">
      <dgm:prSet presAssocID="{B6D8D003-62B8-4BD6-B9ED-103E5A57932F}" presName="desTx" presStyleLbl="revTx" presStyleIdx="1" presStyleCnt="6">
        <dgm:presLayoutVars/>
      </dgm:prSet>
      <dgm:spPr/>
    </dgm:pt>
    <dgm:pt modelId="{764C278E-E4A0-49B7-8E57-0E49F86C0B14}" type="pres">
      <dgm:prSet presAssocID="{5FB66670-9D1A-476A-8B2A-60B731A75501}" presName="sibTrans" presStyleCnt="0"/>
      <dgm:spPr/>
    </dgm:pt>
    <dgm:pt modelId="{EF03F55D-7446-4B99-9BEA-DFFC51C71172}" type="pres">
      <dgm:prSet presAssocID="{16627CC8-23DD-411F-953F-8BC40329338E}" presName="compNode" presStyleCnt="0"/>
      <dgm:spPr/>
    </dgm:pt>
    <dgm:pt modelId="{66B89134-8C45-4C57-AE12-363B192AFE9C}" type="pres">
      <dgm:prSet presAssocID="{16627CC8-23DD-411F-953F-8BC40329338E}" presName="iconRect" presStyleLbl="node1" presStyleIdx="1" presStyleCnt="3" custScaleX="127445" custScaleY="122135" custLinFactNeighborX="88909" custLinFactNeighborY="-2217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72D34DD-F0FB-44E8-84F4-2A718113A2E9}" type="pres">
      <dgm:prSet presAssocID="{16627CC8-23DD-411F-953F-8BC40329338E}" presName="iconSpace" presStyleCnt="0"/>
      <dgm:spPr/>
    </dgm:pt>
    <dgm:pt modelId="{6A972D3D-CDCA-4CB5-B125-280714F9DD3D}" type="pres">
      <dgm:prSet presAssocID="{16627CC8-23DD-411F-953F-8BC40329338E}" presName="parTx" presStyleLbl="revTx" presStyleIdx="2" presStyleCnt="6" custLinFactNeighborX="6353" custLinFactNeighborY="-5229">
        <dgm:presLayoutVars>
          <dgm:chMax val="0"/>
          <dgm:chPref val="0"/>
        </dgm:presLayoutVars>
      </dgm:prSet>
      <dgm:spPr/>
    </dgm:pt>
    <dgm:pt modelId="{73F0975C-46C9-4F3D-A5A5-2161D8E28F31}" type="pres">
      <dgm:prSet presAssocID="{16627CC8-23DD-411F-953F-8BC40329338E}" presName="txSpace" presStyleCnt="0"/>
      <dgm:spPr/>
    </dgm:pt>
    <dgm:pt modelId="{3FE147DE-8399-463A-941D-58792BC1C820}" type="pres">
      <dgm:prSet presAssocID="{16627CC8-23DD-411F-953F-8BC40329338E}" presName="desTx" presStyleLbl="revTx" presStyleIdx="3" presStyleCnt="6">
        <dgm:presLayoutVars/>
      </dgm:prSet>
      <dgm:spPr/>
    </dgm:pt>
    <dgm:pt modelId="{710DBB10-BE1E-4B0C-97FF-447C8FA2EC80}" type="pres">
      <dgm:prSet presAssocID="{AFCBDFC8-EA4A-4DC1-9992-A83D518B6C8D}" presName="sibTrans" presStyleCnt="0"/>
      <dgm:spPr/>
    </dgm:pt>
    <dgm:pt modelId="{47A060DD-BA33-4B74-AED2-C841FBD6B49D}" type="pres">
      <dgm:prSet presAssocID="{3B7B6C9F-8E5A-48B8-ABFD-05F83666A1F0}" presName="compNode" presStyleCnt="0"/>
      <dgm:spPr/>
    </dgm:pt>
    <dgm:pt modelId="{D89E6955-9204-4CA4-BEB2-D1CBCBE0E676}" type="pres">
      <dgm:prSet presAssocID="{3B7B6C9F-8E5A-48B8-ABFD-05F83666A1F0}" presName="iconRect" presStyleLbl="node1" presStyleIdx="2" presStyleCnt="3" custScaleX="127445" custScaleY="122135" custLinFactNeighborX="81178" custLinFactNeighborY="-2217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0CF92C1-4BAF-455E-8CD5-30E521AD10C9}" type="pres">
      <dgm:prSet presAssocID="{3B7B6C9F-8E5A-48B8-ABFD-05F83666A1F0}" presName="iconSpace" presStyleCnt="0"/>
      <dgm:spPr/>
    </dgm:pt>
    <dgm:pt modelId="{F7F8B3F0-CE85-4A5C-9DB3-9DD34A325947}" type="pres">
      <dgm:prSet presAssocID="{3B7B6C9F-8E5A-48B8-ABFD-05F83666A1F0}" presName="parTx" presStyleLbl="revTx" presStyleIdx="4" presStyleCnt="6">
        <dgm:presLayoutVars>
          <dgm:chMax val="0"/>
          <dgm:chPref val="0"/>
        </dgm:presLayoutVars>
      </dgm:prSet>
      <dgm:spPr/>
    </dgm:pt>
    <dgm:pt modelId="{FA4CC296-4700-4D21-8CB3-4CE28D437E42}" type="pres">
      <dgm:prSet presAssocID="{3B7B6C9F-8E5A-48B8-ABFD-05F83666A1F0}" presName="txSpace" presStyleCnt="0"/>
      <dgm:spPr/>
    </dgm:pt>
    <dgm:pt modelId="{5A276FA6-010C-41CA-A795-12A20E58B7CD}" type="pres">
      <dgm:prSet presAssocID="{3B7B6C9F-8E5A-48B8-ABFD-05F83666A1F0}" presName="desTx" presStyleLbl="revTx" presStyleIdx="5" presStyleCnt="6">
        <dgm:presLayoutVars/>
      </dgm:prSet>
      <dgm:spPr/>
    </dgm:pt>
  </dgm:ptLst>
  <dgm:cxnLst>
    <dgm:cxn modelId="{B97D3B16-EE80-4762-99D8-F5DFF75D699C}" srcId="{B3B3A72E-3D99-498D-9A67-A3180600C315}" destId="{3B7B6C9F-8E5A-48B8-ABFD-05F83666A1F0}" srcOrd="2" destOrd="0" parTransId="{FCA87A65-E8A4-44B6-9D93-4E7ECEFCE834}" sibTransId="{9C8C9016-4C7F-4F77-B7CA-A4C3D1C2858A}"/>
    <dgm:cxn modelId="{4E73DBA1-60A0-47B9-80F4-3648358E4330}" type="presOf" srcId="{B6D8D003-62B8-4BD6-B9ED-103E5A57932F}" destId="{FA538BB4-4E62-4B44-B1EC-43FCFF022A15}" srcOrd="0" destOrd="0" presId="urn:microsoft.com/office/officeart/2018/2/layout/IconLabelDescriptionList"/>
    <dgm:cxn modelId="{09FF33B4-CD15-4DBD-BB03-187A67F88B4F}" type="presOf" srcId="{16627CC8-23DD-411F-953F-8BC40329338E}" destId="{6A972D3D-CDCA-4CB5-B125-280714F9DD3D}" srcOrd="0" destOrd="0" presId="urn:microsoft.com/office/officeart/2018/2/layout/IconLabelDescriptionList"/>
    <dgm:cxn modelId="{5F9A76B8-F542-4486-995A-34F02705D01A}" type="presOf" srcId="{B3B3A72E-3D99-498D-9A67-A3180600C315}" destId="{BA84B120-844E-485E-8016-7FFFDAEC2B93}" srcOrd="0" destOrd="0" presId="urn:microsoft.com/office/officeart/2018/2/layout/IconLabelDescriptionList"/>
    <dgm:cxn modelId="{141382BB-D2A3-435B-8C4C-6D26053922F5}" type="presOf" srcId="{3B7B6C9F-8E5A-48B8-ABFD-05F83666A1F0}" destId="{F7F8B3F0-CE85-4A5C-9DB3-9DD34A325947}" srcOrd="0" destOrd="0" presId="urn:microsoft.com/office/officeart/2018/2/layout/IconLabelDescriptionList"/>
    <dgm:cxn modelId="{8545D0C7-D0B2-4EEB-9799-AD94B397A81A}" srcId="{B3B3A72E-3D99-498D-9A67-A3180600C315}" destId="{B6D8D003-62B8-4BD6-B9ED-103E5A57932F}" srcOrd="0" destOrd="0" parTransId="{7191F5F3-2E52-48FD-ACD9-B9DF8F0F9830}" sibTransId="{5FB66670-9D1A-476A-8B2A-60B731A75501}"/>
    <dgm:cxn modelId="{4FF7ACF3-F49C-442F-8C2D-70AF25A31FEC}" srcId="{B3B3A72E-3D99-498D-9A67-A3180600C315}" destId="{16627CC8-23DD-411F-953F-8BC40329338E}" srcOrd="1" destOrd="0" parTransId="{37314820-EC4B-401C-B56D-E9E9413A04D0}" sibTransId="{AFCBDFC8-EA4A-4DC1-9992-A83D518B6C8D}"/>
    <dgm:cxn modelId="{D0034AA2-BA0E-4941-9C7C-948A434A0892}" type="presParOf" srcId="{BA84B120-844E-485E-8016-7FFFDAEC2B93}" destId="{6FB27F1E-3957-4374-80F5-18268D6D8A49}" srcOrd="0" destOrd="0" presId="urn:microsoft.com/office/officeart/2018/2/layout/IconLabelDescriptionList"/>
    <dgm:cxn modelId="{E6ED90FD-953C-456B-A1AF-AE585953059E}" type="presParOf" srcId="{6FB27F1E-3957-4374-80F5-18268D6D8A49}" destId="{DCFD73EC-CA7D-4DD6-B8E9-00E16B0A4BF0}" srcOrd="0" destOrd="0" presId="urn:microsoft.com/office/officeart/2018/2/layout/IconLabelDescriptionList"/>
    <dgm:cxn modelId="{418FCF6E-4F9A-4C59-A3FA-22B2AA3E89FA}" type="presParOf" srcId="{6FB27F1E-3957-4374-80F5-18268D6D8A49}" destId="{820771D3-A5D6-4F53-99E8-34C78B61AA8A}" srcOrd="1" destOrd="0" presId="urn:microsoft.com/office/officeart/2018/2/layout/IconLabelDescriptionList"/>
    <dgm:cxn modelId="{B42F2DD5-249B-40CF-82D5-55E768ADC5F1}" type="presParOf" srcId="{6FB27F1E-3957-4374-80F5-18268D6D8A49}" destId="{FA538BB4-4E62-4B44-B1EC-43FCFF022A15}" srcOrd="2" destOrd="0" presId="urn:microsoft.com/office/officeart/2018/2/layout/IconLabelDescriptionList"/>
    <dgm:cxn modelId="{4FD32E85-4A97-4E91-B31D-FD0872BFD909}" type="presParOf" srcId="{6FB27F1E-3957-4374-80F5-18268D6D8A49}" destId="{D27C05FD-37F6-40C4-A26C-0AE953D439D4}" srcOrd="3" destOrd="0" presId="urn:microsoft.com/office/officeart/2018/2/layout/IconLabelDescriptionList"/>
    <dgm:cxn modelId="{DDA3E529-4664-4F7F-A364-1517BEEB1D0E}" type="presParOf" srcId="{6FB27F1E-3957-4374-80F5-18268D6D8A49}" destId="{C861DBDE-DE74-468C-B949-2659FBD5AF44}" srcOrd="4" destOrd="0" presId="urn:microsoft.com/office/officeart/2018/2/layout/IconLabelDescriptionList"/>
    <dgm:cxn modelId="{A3A57D1D-8A62-487F-9F43-1872AD8090F0}" type="presParOf" srcId="{BA84B120-844E-485E-8016-7FFFDAEC2B93}" destId="{764C278E-E4A0-49B7-8E57-0E49F86C0B14}" srcOrd="1" destOrd="0" presId="urn:microsoft.com/office/officeart/2018/2/layout/IconLabelDescriptionList"/>
    <dgm:cxn modelId="{F8B31838-07CD-498F-B83D-D3682923309F}" type="presParOf" srcId="{BA84B120-844E-485E-8016-7FFFDAEC2B93}" destId="{EF03F55D-7446-4B99-9BEA-DFFC51C71172}" srcOrd="2" destOrd="0" presId="urn:microsoft.com/office/officeart/2018/2/layout/IconLabelDescriptionList"/>
    <dgm:cxn modelId="{70782D92-2E78-4A83-A97F-53570D5681D3}" type="presParOf" srcId="{EF03F55D-7446-4B99-9BEA-DFFC51C71172}" destId="{66B89134-8C45-4C57-AE12-363B192AFE9C}" srcOrd="0" destOrd="0" presId="urn:microsoft.com/office/officeart/2018/2/layout/IconLabelDescriptionList"/>
    <dgm:cxn modelId="{EDB19B7C-1A2F-4AD2-9BE5-A6C300A1C137}" type="presParOf" srcId="{EF03F55D-7446-4B99-9BEA-DFFC51C71172}" destId="{372D34DD-F0FB-44E8-84F4-2A718113A2E9}" srcOrd="1" destOrd="0" presId="urn:microsoft.com/office/officeart/2018/2/layout/IconLabelDescriptionList"/>
    <dgm:cxn modelId="{B1F7BB23-E3C8-41FD-8706-066A8A4CDEF6}" type="presParOf" srcId="{EF03F55D-7446-4B99-9BEA-DFFC51C71172}" destId="{6A972D3D-CDCA-4CB5-B125-280714F9DD3D}" srcOrd="2" destOrd="0" presId="urn:microsoft.com/office/officeart/2018/2/layout/IconLabelDescriptionList"/>
    <dgm:cxn modelId="{6DE600C8-655C-4347-B3DB-52F50C25CCF2}" type="presParOf" srcId="{EF03F55D-7446-4B99-9BEA-DFFC51C71172}" destId="{73F0975C-46C9-4F3D-A5A5-2161D8E28F31}" srcOrd="3" destOrd="0" presId="urn:microsoft.com/office/officeart/2018/2/layout/IconLabelDescriptionList"/>
    <dgm:cxn modelId="{0D3F8D59-CD06-47BD-A71B-911587571BD7}" type="presParOf" srcId="{EF03F55D-7446-4B99-9BEA-DFFC51C71172}" destId="{3FE147DE-8399-463A-941D-58792BC1C820}" srcOrd="4" destOrd="0" presId="urn:microsoft.com/office/officeart/2018/2/layout/IconLabelDescriptionList"/>
    <dgm:cxn modelId="{4C9AFB53-1282-4113-91D8-CB5A7D80CD44}" type="presParOf" srcId="{BA84B120-844E-485E-8016-7FFFDAEC2B93}" destId="{710DBB10-BE1E-4B0C-97FF-447C8FA2EC80}" srcOrd="3" destOrd="0" presId="urn:microsoft.com/office/officeart/2018/2/layout/IconLabelDescriptionList"/>
    <dgm:cxn modelId="{FF830FF9-D64E-41FA-AAB0-FF8E3AF7E05F}" type="presParOf" srcId="{BA84B120-844E-485E-8016-7FFFDAEC2B93}" destId="{47A060DD-BA33-4B74-AED2-C841FBD6B49D}" srcOrd="4" destOrd="0" presId="urn:microsoft.com/office/officeart/2018/2/layout/IconLabelDescriptionList"/>
    <dgm:cxn modelId="{54C4688E-6AE2-4BE8-995F-B5A4C9E30380}" type="presParOf" srcId="{47A060DD-BA33-4B74-AED2-C841FBD6B49D}" destId="{D89E6955-9204-4CA4-BEB2-D1CBCBE0E676}" srcOrd="0" destOrd="0" presId="urn:microsoft.com/office/officeart/2018/2/layout/IconLabelDescriptionList"/>
    <dgm:cxn modelId="{D711D8ED-F455-4600-B8A6-C8C6C6E52EC2}" type="presParOf" srcId="{47A060DD-BA33-4B74-AED2-C841FBD6B49D}" destId="{60CF92C1-4BAF-455E-8CD5-30E521AD10C9}" srcOrd="1" destOrd="0" presId="urn:microsoft.com/office/officeart/2018/2/layout/IconLabelDescriptionList"/>
    <dgm:cxn modelId="{F85528AE-E9B0-47B6-B6D9-AB94402751FA}" type="presParOf" srcId="{47A060DD-BA33-4B74-AED2-C841FBD6B49D}" destId="{F7F8B3F0-CE85-4A5C-9DB3-9DD34A325947}" srcOrd="2" destOrd="0" presId="urn:microsoft.com/office/officeart/2018/2/layout/IconLabelDescriptionList"/>
    <dgm:cxn modelId="{1992E370-DC7F-406B-906B-B6B204FD4BA7}" type="presParOf" srcId="{47A060DD-BA33-4B74-AED2-C841FBD6B49D}" destId="{FA4CC296-4700-4D21-8CB3-4CE28D437E42}" srcOrd="3" destOrd="0" presId="urn:microsoft.com/office/officeart/2018/2/layout/IconLabelDescriptionList"/>
    <dgm:cxn modelId="{591EB71B-80EC-476F-B417-0F8D3CF52467}" type="presParOf" srcId="{47A060DD-BA33-4B74-AED2-C841FBD6B49D}" destId="{5A276FA6-010C-41CA-A795-12A20E58B7CD}" srcOrd="4" destOrd="0" presId="urn:microsoft.com/office/officeart/2018/2/layout/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42585-AC45-41C0-9806-3326AE04338E}">
      <dsp:nvSpPr>
        <dsp:cNvPr id="0" name=""/>
        <dsp:cNvSpPr/>
      </dsp:nvSpPr>
      <dsp:spPr>
        <a:xfrm>
          <a:off x="2185318" y="0"/>
          <a:ext cx="1510523" cy="14032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5F909-DD62-48DF-9A6E-7773987F5EF3}">
      <dsp:nvSpPr>
        <dsp:cNvPr id="0" name=""/>
        <dsp:cNvSpPr/>
      </dsp:nvSpPr>
      <dsp:spPr>
        <a:xfrm>
          <a:off x="751905" y="1562403"/>
          <a:ext cx="4315781" cy="77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Sara Trovinger, PharmD, </a:t>
          </a:r>
          <a:r>
            <a:rPr lang="en-US" sz="2800" kern="1200" err="1"/>
            <a:t>MS.Ed</a:t>
          </a:r>
          <a:r>
            <a:rPr lang="en-US" sz="2800" kern="1200"/>
            <a:t>.</a:t>
          </a:r>
        </a:p>
      </dsp:txBody>
      <dsp:txXfrm>
        <a:off x="751905" y="1562403"/>
        <a:ext cx="4315781" cy="771301"/>
      </dsp:txXfrm>
    </dsp:sp>
    <dsp:sp modelId="{708B4489-4087-43CD-8288-0E18B50C66A1}">
      <dsp:nvSpPr>
        <dsp:cNvPr id="0" name=""/>
        <dsp:cNvSpPr/>
      </dsp:nvSpPr>
      <dsp:spPr>
        <a:xfrm>
          <a:off x="751905" y="2407718"/>
          <a:ext cx="4315781" cy="157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Director of Distance Doctor of Pharmacy Program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Associate Director of Experiential Education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Associate Professor of Pharmacy Practice</a:t>
          </a:r>
        </a:p>
      </dsp:txBody>
      <dsp:txXfrm>
        <a:off x="751905" y="2407718"/>
        <a:ext cx="4315781" cy="1575772"/>
      </dsp:txXfrm>
    </dsp:sp>
    <dsp:sp modelId="{21B469D7-4F93-455B-9B62-E647F65040D7}">
      <dsp:nvSpPr>
        <dsp:cNvPr id="0" name=""/>
        <dsp:cNvSpPr/>
      </dsp:nvSpPr>
      <dsp:spPr>
        <a:xfrm>
          <a:off x="7276904" y="73391"/>
          <a:ext cx="1510523" cy="14032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694A-3B2C-4D38-BC84-48F5E3461322}">
      <dsp:nvSpPr>
        <dsp:cNvPr id="0" name=""/>
        <dsp:cNvSpPr/>
      </dsp:nvSpPr>
      <dsp:spPr>
        <a:xfrm>
          <a:off x="5822948" y="1562403"/>
          <a:ext cx="4315781" cy="77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Melissa Bray, M.Ed.</a:t>
          </a:r>
        </a:p>
      </dsp:txBody>
      <dsp:txXfrm>
        <a:off x="5822948" y="1562403"/>
        <a:ext cx="4315781" cy="771301"/>
      </dsp:txXfrm>
    </dsp:sp>
    <dsp:sp modelId="{2A5B7D29-A973-4B95-9BB9-19EA1CD22819}">
      <dsp:nvSpPr>
        <dsp:cNvPr id="0" name=""/>
        <dsp:cNvSpPr/>
      </dsp:nvSpPr>
      <dsp:spPr>
        <a:xfrm>
          <a:off x="5822948" y="2407718"/>
          <a:ext cx="4315781" cy="157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Director of Instructional Design for Health Sciences and Pharmacy Programs</a:t>
          </a:r>
        </a:p>
      </dsp:txBody>
      <dsp:txXfrm>
        <a:off x="5822948" y="2407718"/>
        <a:ext cx="4315781" cy="1575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28166-0A7B-4431-ADAA-5E6419F90E99}">
      <dsp:nvSpPr>
        <dsp:cNvPr id="0" name=""/>
        <dsp:cNvSpPr/>
      </dsp:nvSpPr>
      <dsp:spPr>
        <a:xfrm>
          <a:off x="0" y="586"/>
          <a:ext cx="10777491" cy="13718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C2FC2-1312-4C72-8063-9CB6637D95BC}">
      <dsp:nvSpPr>
        <dsp:cNvPr id="0" name=""/>
        <dsp:cNvSpPr/>
      </dsp:nvSpPr>
      <dsp:spPr>
        <a:xfrm>
          <a:off x="414999" y="309263"/>
          <a:ext cx="754544" cy="754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175B9-8903-4418-8B70-4206A1D8A2CD}">
      <dsp:nvSpPr>
        <dsp:cNvPr id="0" name=""/>
        <dsp:cNvSpPr/>
      </dsp:nvSpPr>
      <dsp:spPr>
        <a:xfrm>
          <a:off x="1584543" y="586"/>
          <a:ext cx="9192948" cy="137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93" tIns="145193" rIns="145193" bIns="14519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Discover the fundamentals of translating a face-to-face course to an online environment. </a:t>
          </a:r>
        </a:p>
      </dsp:txBody>
      <dsp:txXfrm>
        <a:off x="1584543" y="586"/>
        <a:ext cx="9192948" cy="1371898"/>
      </dsp:txXfrm>
    </dsp:sp>
    <dsp:sp modelId="{B1F3EA57-9F40-47F0-B641-AAD0ED895C1D}">
      <dsp:nvSpPr>
        <dsp:cNvPr id="0" name=""/>
        <dsp:cNvSpPr/>
      </dsp:nvSpPr>
      <dsp:spPr>
        <a:xfrm>
          <a:off x="0" y="1715460"/>
          <a:ext cx="10777491" cy="13718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A930E-5215-4223-A4D1-BE231ED6B20E}">
      <dsp:nvSpPr>
        <dsp:cNvPr id="0" name=""/>
        <dsp:cNvSpPr/>
      </dsp:nvSpPr>
      <dsp:spPr>
        <a:xfrm>
          <a:off x="414999" y="2024137"/>
          <a:ext cx="754544" cy="754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037A7-1936-4F3A-95D3-742E20E8D4C9}">
      <dsp:nvSpPr>
        <dsp:cNvPr id="0" name=""/>
        <dsp:cNvSpPr/>
      </dsp:nvSpPr>
      <dsp:spPr>
        <a:xfrm>
          <a:off x="1584543" y="1715460"/>
          <a:ext cx="9192948" cy="137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93" tIns="145193" rIns="145193" bIns="14519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Determine effective methods for incorporating student-student, student-content, and student-instructor engagement in an online course. </a:t>
          </a:r>
        </a:p>
      </dsp:txBody>
      <dsp:txXfrm>
        <a:off x="1584543" y="1715460"/>
        <a:ext cx="9192948" cy="1371898"/>
      </dsp:txXfrm>
    </dsp:sp>
    <dsp:sp modelId="{2097576F-FD85-4B03-8961-77EC6144D58F}">
      <dsp:nvSpPr>
        <dsp:cNvPr id="0" name=""/>
        <dsp:cNvSpPr/>
      </dsp:nvSpPr>
      <dsp:spPr>
        <a:xfrm>
          <a:off x="0" y="3430333"/>
          <a:ext cx="10777491" cy="13718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3C560-A146-4D4D-B701-C5675E97A1C2}">
      <dsp:nvSpPr>
        <dsp:cNvPr id="0" name=""/>
        <dsp:cNvSpPr/>
      </dsp:nvSpPr>
      <dsp:spPr>
        <a:xfrm>
          <a:off x="414999" y="3739011"/>
          <a:ext cx="754544" cy="7545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F8198-9081-4A12-8147-1D6E2D721B5D}">
      <dsp:nvSpPr>
        <dsp:cNvPr id="0" name=""/>
        <dsp:cNvSpPr/>
      </dsp:nvSpPr>
      <dsp:spPr>
        <a:xfrm>
          <a:off x="1584543" y="3430333"/>
          <a:ext cx="9192948" cy="137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93" tIns="145193" rIns="145193" bIns="14519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Translate a portion of a current face-to-face course to an online format using one of the tools provided. </a:t>
          </a:r>
        </a:p>
      </dsp:txBody>
      <dsp:txXfrm>
        <a:off x="1584543" y="3430333"/>
        <a:ext cx="9192948" cy="1371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1F0DF-2A59-4B5D-A79D-014E65835F36}">
      <dsp:nvSpPr>
        <dsp:cNvPr id="0" name=""/>
        <dsp:cNvSpPr/>
      </dsp:nvSpPr>
      <dsp:spPr>
        <a:xfrm>
          <a:off x="0" y="583958"/>
          <a:ext cx="10178321" cy="107807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FBA11-FB37-4E57-A291-90BAC0CBD7D0}">
      <dsp:nvSpPr>
        <dsp:cNvPr id="0" name=""/>
        <dsp:cNvSpPr/>
      </dsp:nvSpPr>
      <dsp:spPr>
        <a:xfrm>
          <a:off x="326118" y="826525"/>
          <a:ext cx="592942" cy="592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F0489-03F6-4C10-824A-6CF6F3FB9203}">
      <dsp:nvSpPr>
        <dsp:cNvPr id="0" name=""/>
        <dsp:cNvSpPr/>
      </dsp:nvSpPr>
      <dsp:spPr>
        <a:xfrm>
          <a:off x="1245179" y="583958"/>
          <a:ext cx="8933142" cy="107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97" tIns="114097" rIns="114097" bIns="114097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Week by week</a:t>
          </a:r>
        </a:p>
      </dsp:txBody>
      <dsp:txXfrm>
        <a:off x="1245179" y="583958"/>
        <a:ext cx="8933142" cy="1078077"/>
      </dsp:txXfrm>
    </dsp:sp>
    <dsp:sp modelId="{33CAE072-2CE9-42C8-B398-5EC5CC0993B2}">
      <dsp:nvSpPr>
        <dsp:cNvPr id="0" name=""/>
        <dsp:cNvSpPr/>
      </dsp:nvSpPr>
      <dsp:spPr>
        <a:xfrm>
          <a:off x="0" y="1931555"/>
          <a:ext cx="10178321" cy="1078077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9E030-B52F-4C1F-B766-F3EC0CC521C1}">
      <dsp:nvSpPr>
        <dsp:cNvPr id="0" name=""/>
        <dsp:cNvSpPr/>
      </dsp:nvSpPr>
      <dsp:spPr>
        <a:xfrm>
          <a:off x="326118" y="2174122"/>
          <a:ext cx="592942" cy="592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3E6E4-EFA4-4311-83E1-721C10608E8D}">
      <dsp:nvSpPr>
        <dsp:cNvPr id="0" name=""/>
        <dsp:cNvSpPr/>
      </dsp:nvSpPr>
      <dsp:spPr>
        <a:xfrm>
          <a:off x="1245179" y="1931555"/>
          <a:ext cx="8933142" cy="1078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97" tIns="114097" rIns="114097" bIns="114097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Focus on the essentials</a:t>
          </a:r>
        </a:p>
      </dsp:txBody>
      <dsp:txXfrm>
        <a:off x="1245179" y="1931555"/>
        <a:ext cx="8933142" cy="1078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A3F84-A266-4724-82E0-E21E465ABA9C}">
      <dsp:nvSpPr>
        <dsp:cNvPr id="0" name=""/>
        <dsp:cNvSpPr/>
      </dsp:nvSpPr>
      <dsp:spPr>
        <a:xfrm>
          <a:off x="111768" y="558607"/>
          <a:ext cx="1197995" cy="1205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369AC-6AEB-49E6-8167-3DBA294B10D8}">
      <dsp:nvSpPr>
        <dsp:cNvPr id="0" name=""/>
        <dsp:cNvSpPr/>
      </dsp:nvSpPr>
      <dsp:spPr>
        <a:xfrm>
          <a:off x="0" y="1681859"/>
          <a:ext cx="2006015" cy="47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Videos</a:t>
          </a:r>
        </a:p>
      </dsp:txBody>
      <dsp:txXfrm>
        <a:off x="0" y="1681859"/>
        <a:ext cx="2006015" cy="479563"/>
      </dsp:txXfrm>
    </dsp:sp>
    <dsp:sp modelId="{3703C0F1-0D2C-4CAF-BEBD-937E6175E3CF}">
      <dsp:nvSpPr>
        <dsp:cNvPr id="0" name=""/>
        <dsp:cNvSpPr/>
      </dsp:nvSpPr>
      <dsp:spPr>
        <a:xfrm>
          <a:off x="248871" y="2195805"/>
          <a:ext cx="2006015" cy="5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DE410-EFB3-4173-AD69-E07B3554E84E}">
      <dsp:nvSpPr>
        <dsp:cNvPr id="0" name=""/>
        <dsp:cNvSpPr/>
      </dsp:nvSpPr>
      <dsp:spPr>
        <a:xfrm>
          <a:off x="2855320" y="573837"/>
          <a:ext cx="1232426" cy="12063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B691A-9351-457C-AA47-12557ED85BBC}">
      <dsp:nvSpPr>
        <dsp:cNvPr id="0" name=""/>
        <dsp:cNvSpPr/>
      </dsp:nvSpPr>
      <dsp:spPr>
        <a:xfrm>
          <a:off x="2871100" y="1690117"/>
          <a:ext cx="2006015" cy="47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Readings</a:t>
          </a:r>
        </a:p>
      </dsp:txBody>
      <dsp:txXfrm>
        <a:off x="2871100" y="1690117"/>
        <a:ext cx="2006015" cy="479563"/>
      </dsp:txXfrm>
    </dsp:sp>
    <dsp:sp modelId="{2F8DAC95-B427-4C52-8633-53C2361EBBA6}">
      <dsp:nvSpPr>
        <dsp:cNvPr id="0" name=""/>
        <dsp:cNvSpPr/>
      </dsp:nvSpPr>
      <dsp:spPr>
        <a:xfrm>
          <a:off x="2871100" y="2196035"/>
          <a:ext cx="2006015" cy="5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49E64-9CB7-41C8-A577-385B894B9C9E}">
      <dsp:nvSpPr>
        <dsp:cNvPr id="0" name=""/>
        <dsp:cNvSpPr/>
      </dsp:nvSpPr>
      <dsp:spPr>
        <a:xfrm>
          <a:off x="5632146" y="556497"/>
          <a:ext cx="1268901" cy="1241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8D822-2F19-425B-B9BF-C6DF04871F71}">
      <dsp:nvSpPr>
        <dsp:cNvPr id="0" name=""/>
        <dsp:cNvSpPr/>
      </dsp:nvSpPr>
      <dsp:spPr>
        <a:xfrm>
          <a:off x="5511566" y="1698786"/>
          <a:ext cx="2006015" cy="47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Assignments</a:t>
          </a:r>
        </a:p>
      </dsp:txBody>
      <dsp:txXfrm>
        <a:off x="5511566" y="1698786"/>
        <a:ext cx="2006015" cy="479563"/>
      </dsp:txXfrm>
    </dsp:sp>
    <dsp:sp modelId="{39CD7375-22FF-4FA5-A6C1-FF90D766B630}">
      <dsp:nvSpPr>
        <dsp:cNvPr id="0" name=""/>
        <dsp:cNvSpPr/>
      </dsp:nvSpPr>
      <dsp:spPr>
        <a:xfrm>
          <a:off x="5511566" y="2204704"/>
          <a:ext cx="2006015" cy="5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11566" y="2204704"/>
        <a:ext cx="2006015" cy="53049"/>
      </dsp:txXfrm>
    </dsp:sp>
    <dsp:sp modelId="{A757108E-35DA-43BB-923E-DBE820AFA41B}">
      <dsp:nvSpPr>
        <dsp:cNvPr id="0" name=""/>
        <dsp:cNvSpPr/>
      </dsp:nvSpPr>
      <dsp:spPr>
        <a:xfrm>
          <a:off x="8294497" y="486288"/>
          <a:ext cx="1307594" cy="12777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141CD-4E0E-4448-BD40-3EDC99CD7F9B}">
      <dsp:nvSpPr>
        <dsp:cNvPr id="0" name=""/>
        <dsp:cNvSpPr/>
      </dsp:nvSpPr>
      <dsp:spPr>
        <a:xfrm>
          <a:off x="8171379" y="1707968"/>
          <a:ext cx="2006015" cy="47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Quizzes</a:t>
          </a:r>
        </a:p>
      </dsp:txBody>
      <dsp:txXfrm>
        <a:off x="8171379" y="1707968"/>
        <a:ext cx="2006015" cy="479563"/>
      </dsp:txXfrm>
    </dsp:sp>
    <dsp:sp modelId="{8F4FBB88-E441-4825-AAB9-322A5A5503B4}">
      <dsp:nvSpPr>
        <dsp:cNvPr id="0" name=""/>
        <dsp:cNvSpPr/>
      </dsp:nvSpPr>
      <dsp:spPr>
        <a:xfrm>
          <a:off x="8171379" y="2213886"/>
          <a:ext cx="2006015" cy="5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30188" lvl="0" indent="-230188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000" kern="120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171379" y="2213886"/>
        <a:ext cx="2006015" cy="530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98D89-A5C3-4D06-B406-7C955635E5ED}">
      <dsp:nvSpPr>
        <dsp:cNvPr id="0" name=""/>
        <dsp:cNvSpPr/>
      </dsp:nvSpPr>
      <dsp:spPr>
        <a:xfrm>
          <a:off x="0" y="3827"/>
          <a:ext cx="10866581" cy="11535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82390-320E-4FF9-8785-B3B005D80BCF}">
      <dsp:nvSpPr>
        <dsp:cNvPr id="0" name=""/>
        <dsp:cNvSpPr/>
      </dsp:nvSpPr>
      <dsp:spPr>
        <a:xfrm>
          <a:off x="86415" y="214855"/>
          <a:ext cx="731520" cy="7315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DACB6-6D43-4A06-AF97-5CED27B36BBB}">
      <dsp:nvSpPr>
        <dsp:cNvPr id="0" name=""/>
        <dsp:cNvSpPr/>
      </dsp:nvSpPr>
      <dsp:spPr>
        <a:xfrm>
          <a:off x="904351" y="189122"/>
          <a:ext cx="4889961" cy="78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6" tIns="82866" rIns="82866" bIns="82866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Discussion boards</a:t>
          </a:r>
        </a:p>
      </dsp:txBody>
      <dsp:txXfrm>
        <a:off x="904351" y="189122"/>
        <a:ext cx="4889961" cy="782987"/>
      </dsp:txXfrm>
    </dsp:sp>
    <dsp:sp modelId="{5E288D45-519F-4FFF-80AD-C5773203900E}">
      <dsp:nvSpPr>
        <dsp:cNvPr id="0" name=""/>
        <dsp:cNvSpPr/>
      </dsp:nvSpPr>
      <dsp:spPr>
        <a:xfrm>
          <a:off x="5794312" y="189122"/>
          <a:ext cx="5071385" cy="78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6" tIns="82866" rIns="82866" bIns="828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Post and reply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Assigned roles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Assigned weeks/topics</a:t>
          </a:r>
        </a:p>
      </dsp:txBody>
      <dsp:txXfrm>
        <a:off x="5794312" y="189122"/>
        <a:ext cx="5071385" cy="782987"/>
      </dsp:txXfrm>
    </dsp:sp>
    <dsp:sp modelId="{ABFC8DD9-133B-4214-A84D-0A283327D5DD}">
      <dsp:nvSpPr>
        <dsp:cNvPr id="0" name=""/>
        <dsp:cNvSpPr/>
      </dsp:nvSpPr>
      <dsp:spPr>
        <a:xfrm>
          <a:off x="0" y="1353150"/>
          <a:ext cx="10866581" cy="11306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B771A-CC17-4FE6-88E4-A8533F8275F9}">
      <dsp:nvSpPr>
        <dsp:cNvPr id="0" name=""/>
        <dsp:cNvSpPr/>
      </dsp:nvSpPr>
      <dsp:spPr>
        <a:xfrm>
          <a:off x="86415" y="1552723"/>
          <a:ext cx="731520" cy="7315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30897-9514-424B-89B8-A7D4765DFA23}">
      <dsp:nvSpPr>
        <dsp:cNvPr id="0" name=""/>
        <dsp:cNvSpPr/>
      </dsp:nvSpPr>
      <dsp:spPr>
        <a:xfrm>
          <a:off x="904351" y="1526989"/>
          <a:ext cx="4889961" cy="78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6" tIns="82866" rIns="82866" bIns="82866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Group projects</a:t>
          </a:r>
        </a:p>
      </dsp:txBody>
      <dsp:txXfrm>
        <a:off x="904351" y="1526989"/>
        <a:ext cx="4889961" cy="782987"/>
      </dsp:txXfrm>
    </dsp:sp>
    <dsp:sp modelId="{9B571CFF-2F71-4C72-B25E-F468B4332840}">
      <dsp:nvSpPr>
        <dsp:cNvPr id="0" name=""/>
        <dsp:cNvSpPr/>
      </dsp:nvSpPr>
      <dsp:spPr>
        <a:xfrm>
          <a:off x="5794312" y="1526989"/>
          <a:ext cx="5071385" cy="78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6" tIns="82866" rIns="82866" bIns="828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Authentic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Evaluate group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Evaluate individuals</a:t>
          </a:r>
        </a:p>
      </dsp:txBody>
      <dsp:txXfrm>
        <a:off x="5794312" y="1526989"/>
        <a:ext cx="5071385" cy="782987"/>
      </dsp:txXfrm>
    </dsp:sp>
    <dsp:sp modelId="{C90FC67D-1B2D-401B-A0F6-259B309B247E}">
      <dsp:nvSpPr>
        <dsp:cNvPr id="0" name=""/>
        <dsp:cNvSpPr/>
      </dsp:nvSpPr>
      <dsp:spPr>
        <a:xfrm>
          <a:off x="0" y="2679563"/>
          <a:ext cx="10866581" cy="1136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10E0F-3AC6-4B58-9402-9D4A7CDB5A1C}">
      <dsp:nvSpPr>
        <dsp:cNvPr id="0" name=""/>
        <dsp:cNvSpPr/>
      </dsp:nvSpPr>
      <dsp:spPr>
        <a:xfrm>
          <a:off x="86415" y="2882217"/>
          <a:ext cx="731520" cy="7315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A4AF4-7394-45B2-AA1F-B3FC2367791E}">
      <dsp:nvSpPr>
        <dsp:cNvPr id="0" name=""/>
        <dsp:cNvSpPr/>
      </dsp:nvSpPr>
      <dsp:spPr>
        <a:xfrm>
          <a:off x="904351" y="2856483"/>
          <a:ext cx="4889961" cy="78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6" tIns="82866" rIns="82866" bIns="82866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Peer review</a:t>
          </a:r>
        </a:p>
      </dsp:txBody>
      <dsp:txXfrm>
        <a:off x="904351" y="2856483"/>
        <a:ext cx="4889961" cy="782987"/>
      </dsp:txXfrm>
    </dsp:sp>
    <dsp:sp modelId="{CF60CC14-A08B-4822-A791-786FE14CA1A2}">
      <dsp:nvSpPr>
        <dsp:cNvPr id="0" name=""/>
        <dsp:cNvSpPr/>
      </dsp:nvSpPr>
      <dsp:spPr>
        <a:xfrm>
          <a:off x="5794312" y="2856483"/>
          <a:ext cx="5071385" cy="78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6" tIns="82866" rIns="82866" bIns="828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Rubric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Grade reviewer</a:t>
          </a:r>
        </a:p>
      </dsp:txBody>
      <dsp:txXfrm>
        <a:off x="5794312" y="2856483"/>
        <a:ext cx="5071385" cy="782987"/>
      </dsp:txXfrm>
    </dsp:sp>
    <dsp:sp modelId="{A0E835E4-329F-42A4-A600-089D2572EE65}">
      <dsp:nvSpPr>
        <dsp:cNvPr id="0" name=""/>
        <dsp:cNvSpPr/>
      </dsp:nvSpPr>
      <dsp:spPr>
        <a:xfrm>
          <a:off x="0" y="4012138"/>
          <a:ext cx="10866581" cy="11887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F65B7-364A-4CB1-B842-3D7C81DEE983}">
      <dsp:nvSpPr>
        <dsp:cNvPr id="0" name=""/>
        <dsp:cNvSpPr/>
      </dsp:nvSpPr>
      <dsp:spPr>
        <a:xfrm>
          <a:off x="86415" y="4240740"/>
          <a:ext cx="731520" cy="7315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A5490-3DD9-4DDE-9F23-A041FD3DC22C}">
      <dsp:nvSpPr>
        <dsp:cNvPr id="0" name=""/>
        <dsp:cNvSpPr/>
      </dsp:nvSpPr>
      <dsp:spPr>
        <a:xfrm>
          <a:off x="904351" y="4215006"/>
          <a:ext cx="4889961" cy="78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6" tIns="82866" rIns="82866" bIns="82866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Collaborative activities</a:t>
          </a:r>
        </a:p>
      </dsp:txBody>
      <dsp:txXfrm>
        <a:off x="904351" y="4215006"/>
        <a:ext cx="4889961" cy="782987"/>
      </dsp:txXfrm>
    </dsp:sp>
    <dsp:sp modelId="{D405648E-7243-4E2B-8D80-D3ED1565176A}">
      <dsp:nvSpPr>
        <dsp:cNvPr id="0" name=""/>
        <dsp:cNvSpPr/>
      </dsp:nvSpPr>
      <dsp:spPr>
        <a:xfrm>
          <a:off x="5794312" y="4215006"/>
          <a:ext cx="5071385" cy="78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6" tIns="82866" rIns="82866" bIns="828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Shared documents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Class question list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Polls</a:t>
          </a:r>
        </a:p>
      </dsp:txBody>
      <dsp:txXfrm>
        <a:off x="5794312" y="4215006"/>
        <a:ext cx="5071385" cy="782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15251-FC54-4256-B540-CDE42AB89F83}">
      <dsp:nvSpPr>
        <dsp:cNvPr id="0" name=""/>
        <dsp:cNvSpPr/>
      </dsp:nvSpPr>
      <dsp:spPr>
        <a:xfrm>
          <a:off x="987905" y="69639"/>
          <a:ext cx="1044839" cy="10448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8DC62-9522-449A-9C60-34AAB3008E65}">
      <dsp:nvSpPr>
        <dsp:cNvPr id="0" name=""/>
        <dsp:cNvSpPr/>
      </dsp:nvSpPr>
      <dsp:spPr>
        <a:xfrm>
          <a:off x="17698" y="1214038"/>
          <a:ext cx="2985254" cy="82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/>
            <a:t>Email</a:t>
          </a:r>
          <a:endParaRPr lang="en-US" sz="2800" kern="1200"/>
        </a:p>
      </dsp:txBody>
      <dsp:txXfrm>
        <a:off x="17698" y="1214038"/>
        <a:ext cx="2985254" cy="826416"/>
      </dsp:txXfrm>
    </dsp:sp>
    <dsp:sp modelId="{2A67485E-544C-41E0-9C2E-FCC5C4A85A38}">
      <dsp:nvSpPr>
        <dsp:cNvPr id="0" name=""/>
        <dsp:cNvSpPr/>
      </dsp:nvSpPr>
      <dsp:spPr>
        <a:xfrm>
          <a:off x="17698" y="2086761"/>
          <a:ext cx="2985254" cy="29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Response time expectations</a:t>
          </a:r>
        </a:p>
      </dsp:txBody>
      <dsp:txXfrm>
        <a:off x="17698" y="2086761"/>
        <a:ext cx="2985254" cy="298211"/>
      </dsp:txXfrm>
    </dsp:sp>
    <dsp:sp modelId="{5953421D-B9DC-40F3-BD06-913A05BABA28}">
      <dsp:nvSpPr>
        <dsp:cNvPr id="0" name=""/>
        <dsp:cNvSpPr/>
      </dsp:nvSpPr>
      <dsp:spPr>
        <a:xfrm>
          <a:off x="4495580" y="69639"/>
          <a:ext cx="1044839" cy="10448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122E2-622C-4FB9-B1C5-A465B114161E}">
      <dsp:nvSpPr>
        <dsp:cNvPr id="0" name=""/>
        <dsp:cNvSpPr/>
      </dsp:nvSpPr>
      <dsp:spPr>
        <a:xfrm>
          <a:off x="3525372" y="1214038"/>
          <a:ext cx="2985254" cy="82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/>
            <a:t>Office hours</a:t>
          </a:r>
          <a:endParaRPr lang="en-US" sz="2800" kern="1200"/>
        </a:p>
      </dsp:txBody>
      <dsp:txXfrm>
        <a:off x="3525372" y="1214038"/>
        <a:ext cx="2985254" cy="826416"/>
      </dsp:txXfrm>
    </dsp:sp>
    <dsp:sp modelId="{B2374C6A-E25D-414C-8C5B-6AB6792EEEDA}">
      <dsp:nvSpPr>
        <dsp:cNvPr id="0" name=""/>
        <dsp:cNvSpPr/>
      </dsp:nvSpPr>
      <dsp:spPr>
        <a:xfrm>
          <a:off x="3525372" y="2086761"/>
          <a:ext cx="2985254" cy="29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Incentivize attendance</a:t>
          </a:r>
        </a:p>
      </dsp:txBody>
      <dsp:txXfrm>
        <a:off x="3525372" y="2086761"/>
        <a:ext cx="2985254" cy="298211"/>
      </dsp:txXfrm>
    </dsp:sp>
    <dsp:sp modelId="{AEE620D9-0171-4197-82CB-6945145C9BD5}">
      <dsp:nvSpPr>
        <dsp:cNvPr id="0" name=""/>
        <dsp:cNvSpPr/>
      </dsp:nvSpPr>
      <dsp:spPr>
        <a:xfrm>
          <a:off x="8316870" y="5301"/>
          <a:ext cx="1044839" cy="10448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319F2-D8FE-4E79-8AF2-34EF4B159F7F}">
      <dsp:nvSpPr>
        <dsp:cNvPr id="0" name=""/>
        <dsp:cNvSpPr/>
      </dsp:nvSpPr>
      <dsp:spPr>
        <a:xfrm>
          <a:off x="7033046" y="1149700"/>
          <a:ext cx="3612486" cy="82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/>
            <a:t>Student success system</a:t>
          </a:r>
          <a:endParaRPr lang="en-US" sz="2800" kern="1200"/>
        </a:p>
      </dsp:txBody>
      <dsp:txXfrm>
        <a:off x="7033046" y="1149700"/>
        <a:ext cx="3612486" cy="826416"/>
      </dsp:txXfrm>
    </dsp:sp>
    <dsp:sp modelId="{10C2FA16-F5C5-4067-BD99-1D258909F0AA}">
      <dsp:nvSpPr>
        <dsp:cNvPr id="0" name=""/>
        <dsp:cNvSpPr/>
      </dsp:nvSpPr>
      <dsp:spPr>
        <a:xfrm>
          <a:off x="7346662" y="2022423"/>
          <a:ext cx="2985254" cy="426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Academic issues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Personal issues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Kudos</a:t>
          </a:r>
        </a:p>
      </dsp:txBody>
      <dsp:txXfrm>
        <a:off x="7346662" y="2022423"/>
        <a:ext cx="2985254" cy="426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F4A2B-791D-4D0F-8519-6FF07A7270EE}">
      <dsp:nvSpPr>
        <dsp:cNvPr id="0" name=""/>
        <dsp:cNvSpPr/>
      </dsp:nvSpPr>
      <dsp:spPr>
        <a:xfrm>
          <a:off x="1651883" y="567616"/>
          <a:ext cx="1102390" cy="10434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B9CAD-03DF-4075-B478-01D5B2A1EF05}">
      <dsp:nvSpPr>
        <dsp:cNvPr id="0" name=""/>
        <dsp:cNvSpPr/>
      </dsp:nvSpPr>
      <dsp:spPr>
        <a:xfrm>
          <a:off x="7324" y="1689032"/>
          <a:ext cx="4350698" cy="520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/>
            <a:t>Feedback on assignments</a:t>
          </a:r>
          <a:endParaRPr lang="en-US" sz="2800" kern="1200"/>
        </a:p>
      </dsp:txBody>
      <dsp:txXfrm>
        <a:off x="7324" y="1689032"/>
        <a:ext cx="4350698" cy="520765"/>
      </dsp:txXfrm>
    </dsp:sp>
    <dsp:sp modelId="{D9D92332-008D-46D1-92EA-70269EFE5698}">
      <dsp:nvSpPr>
        <dsp:cNvPr id="0" name=""/>
        <dsp:cNvSpPr/>
      </dsp:nvSpPr>
      <dsp:spPr>
        <a:xfrm>
          <a:off x="501036" y="2246064"/>
          <a:ext cx="3363274" cy="46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Individualized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General</a:t>
          </a:r>
        </a:p>
      </dsp:txBody>
      <dsp:txXfrm>
        <a:off x="501036" y="2246064"/>
        <a:ext cx="3363274" cy="461254"/>
      </dsp:txXfrm>
    </dsp:sp>
    <dsp:sp modelId="{15D448AE-242E-459C-A3A1-5C7392E9660F}">
      <dsp:nvSpPr>
        <dsp:cNvPr id="0" name=""/>
        <dsp:cNvSpPr/>
      </dsp:nvSpPr>
      <dsp:spPr>
        <a:xfrm>
          <a:off x="6112545" y="597471"/>
          <a:ext cx="1031374" cy="9240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3F564-3D69-4438-96A2-FAEBABCAA150}">
      <dsp:nvSpPr>
        <dsp:cNvPr id="0" name=""/>
        <dsp:cNvSpPr/>
      </dsp:nvSpPr>
      <dsp:spPr>
        <a:xfrm>
          <a:off x="4946595" y="1659176"/>
          <a:ext cx="3363274" cy="520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/>
            <a:t>Student surveys</a:t>
          </a:r>
          <a:endParaRPr lang="en-US" sz="2800" kern="1200"/>
        </a:p>
      </dsp:txBody>
      <dsp:txXfrm>
        <a:off x="4946595" y="1659176"/>
        <a:ext cx="3363274" cy="520765"/>
      </dsp:txXfrm>
    </dsp:sp>
    <dsp:sp modelId="{A7ED0F2C-2A34-4F48-8FEF-E2234D7E83A7}">
      <dsp:nvSpPr>
        <dsp:cNvPr id="0" name=""/>
        <dsp:cNvSpPr/>
      </dsp:nvSpPr>
      <dsp:spPr>
        <a:xfrm>
          <a:off x="4946595" y="2216209"/>
          <a:ext cx="3363274" cy="46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After major projects or exams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Midpoint of course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End of course</a:t>
          </a:r>
        </a:p>
      </dsp:txBody>
      <dsp:txXfrm>
        <a:off x="4946595" y="2216209"/>
        <a:ext cx="3363274" cy="4612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26860-DA7F-4CB9-94A0-5F1458C53973}">
      <dsp:nvSpPr>
        <dsp:cNvPr id="0" name=""/>
        <dsp:cNvSpPr/>
      </dsp:nvSpPr>
      <dsp:spPr>
        <a:xfrm>
          <a:off x="1201248" y="664749"/>
          <a:ext cx="1298293" cy="12982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7F350-F5AF-4380-B9F5-3F2550A91193}">
      <dsp:nvSpPr>
        <dsp:cNvPr id="0" name=""/>
        <dsp:cNvSpPr/>
      </dsp:nvSpPr>
      <dsp:spPr>
        <a:xfrm>
          <a:off x="407847" y="2454377"/>
          <a:ext cx="2885095" cy="148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Regular = scheduled and predictable</a:t>
          </a:r>
        </a:p>
      </dsp:txBody>
      <dsp:txXfrm>
        <a:off x="407847" y="2454377"/>
        <a:ext cx="2885095" cy="1481970"/>
      </dsp:txXfrm>
    </dsp:sp>
    <dsp:sp modelId="{0D187C2A-7AA4-4C4D-9C30-D5401D462156}">
      <dsp:nvSpPr>
        <dsp:cNvPr id="0" name=""/>
        <dsp:cNvSpPr/>
      </dsp:nvSpPr>
      <dsp:spPr>
        <a:xfrm>
          <a:off x="4591236" y="664749"/>
          <a:ext cx="1298293" cy="12982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7FFB8-531E-4293-AF8B-A7A0EB713A73}">
      <dsp:nvSpPr>
        <dsp:cNvPr id="0" name=""/>
        <dsp:cNvSpPr/>
      </dsp:nvSpPr>
      <dsp:spPr>
        <a:xfrm>
          <a:off x="3797835" y="2454377"/>
          <a:ext cx="2885095" cy="148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Direct Instruction = live, synchronous instruction (recorded lectures don't count unless they include a discussion board)</a:t>
          </a:r>
        </a:p>
      </dsp:txBody>
      <dsp:txXfrm>
        <a:off x="3797835" y="2454377"/>
        <a:ext cx="2885095" cy="1481970"/>
      </dsp:txXfrm>
    </dsp:sp>
    <dsp:sp modelId="{B0016CCF-52E4-4116-9351-E58A04E99729}">
      <dsp:nvSpPr>
        <dsp:cNvPr id="0" name=""/>
        <dsp:cNvSpPr/>
      </dsp:nvSpPr>
      <dsp:spPr>
        <a:xfrm>
          <a:off x="7981223" y="665505"/>
          <a:ext cx="1298293" cy="12982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EC66E-7B6F-4031-9AAE-448EF20A6CDC}">
      <dsp:nvSpPr>
        <dsp:cNvPr id="0" name=""/>
        <dsp:cNvSpPr/>
      </dsp:nvSpPr>
      <dsp:spPr>
        <a:xfrm>
          <a:off x="7187822" y="2456645"/>
          <a:ext cx="2885095" cy="147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Assessments and feedback = comments on assignments (auto-grading doesn't count; neither does stating "good job")</a:t>
          </a:r>
        </a:p>
      </dsp:txBody>
      <dsp:txXfrm>
        <a:off x="7187822" y="2456645"/>
        <a:ext cx="2885095" cy="14789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D73EC-CA7D-4DD6-B8E9-00E16B0A4BF0}">
      <dsp:nvSpPr>
        <dsp:cNvPr id="0" name=""/>
        <dsp:cNvSpPr/>
      </dsp:nvSpPr>
      <dsp:spPr>
        <a:xfrm>
          <a:off x="1185152" y="869804"/>
          <a:ext cx="1298445" cy="12443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38BB4-4E62-4B44-B1EC-43FCFF022A15}">
      <dsp:nvSpPr>
        <dsp:cNvPr id="0" name=""/>
        <dsp:cNvSpPr/>
      </dsp:nvSpPr>
      <dsp:spPr>
        <a:xfrm>
          <a:off x="397910" y="2263146"/>
          <a:ext cx="2910937" cy="9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b="0" kern="1200"/>
            <a:t>Weekly, scheduled Office Hours (by appointment is not acceptable)</a:t>
          </a:r>
        </a:p>
      </dsp:txBody>
      <dsp:txXfrm>
        <a:off x="397910" y="2263146"/>
        <a:ext cx="2910937" cy="982441"/>
      </dsp:txXfrm>
    </dsp:sp>
    <dsp:sp modelId="{C861DBDE-DE74-468C-B949-2659FBD5AF44}">
      <dsp:nvSpPr>
        <dsp:cNvPr id="0" name=""/>
        <dsp:cNvSpPr/>
      </dsp:nvSpPr>
      <dsp:spPr>
        <a:xfrm>
          <a:off x="143436" y="3344369"/>
          <a:ext cx="2910937" cy="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89134-8C45-4C57-AE12-363B192AFE9C}">
      <dsp:nvSpPr>
        <dsp:cNvPr id="0" name=""/>
        <dsp:cNvSpPr/>
      </dsp:nvSpPr>
      <dsp:spPr>
        <a:xfrm>
          <a:off x="4469617" y="869804"/>
          <a:ext cx="1298445" cy="12443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72D3D-CDCA-4CB5-B125-280714F9DD3D}">
      <dsp:nvSpPr>
        <dsp:cNvPr id="0" name=""/>
        <dsp:cNvSpPr/>
      </dsp:nvSpPr>
      <dsp:spPr>
        <a:xfrm>
          <a:off x="3888528" y="2267813"/>
          <a:ext cx="2910937" cy="9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b="0" kern="1200"/>
            <a:t>Group discussion boards with active faculty participation</a:t>
          </a:r>
        </a:p>
      </dsp:txBody>
      <dsp:txXfrm>
        <a:off x="3888528" y="2267813"/>
        <a:ext cx="2910937" cy="982441"/>
      </dsp:txXfrm>
    </dsp:sp>
    <dsp:sp modelId="{3FE147DE-8399-463A-941D-58792BC1C820}">
      <dsp:nvSpPr>
        <dsp:cNvPr id="0" name=""/>
        <dsp:cNvSpPr/>
      </dsp:nvSpPr>
      <dsp:spPr>
        <a:xfrm>
          <a:off x="3703596" y="3344369"/>
          <a:ext cx="2910937" cy="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E6955-9204-4CA4-BEB2-D1CBCBE0E676}">
      <dsp:nvSpPr>
        <dsp:cNvPr id="0" name=""/>
        <dsp:cNvSpPr/>
      </dsp:nvSpPr>
      <dsp:spPr>
        <a:xfrm>
          <a:off x="7951012" y="869804"/>
          <a:ext cx="1298445" cy="12443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8B3F0-CE85-4A5C-9DB3-9DD34A325947}">
      <dsp:nvSpPr>
        <dsp:cNvPr id="0" name=""/>
        <dsp:cNvSpPr/>
      </dsp:nvSpPr>
      <dsp:spPr>
        <a:xfrm>
          <a:off x="7263756" y="2319184"/>
          <a:ext cx="2910937" cy="9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b="0" kern="1200"/>
            <a:t>Use the </a:t>
          </a:r>
          <a:r>
            <a:rPr lang="en-US" sz="2200" b="0" kern="1200">
              <a:hlinkClick xmlns:r="http://schemas.openxmlformats.org/officeDocument/2006/relationships" r:id="rId7"/>
            </a:rPr>
            <a:t>RSI Checklist</a:t>
          </a:r>
          <a:r>
            <a:rPr lang="en-US" sz="2200" b="0" kern="1200"/>
            <a:t> for more ideas </a:t>
          </a:r>
        </a:p>
      </dsp:txBody>
      <dsp:txXfrm>
        <a:off x="7263756" y="2319184"/>
        <a:ext cx="2910937" cy="982441"/>
      </dsp:txXfrm>
    </dsp:sp>
    <dsp:sp modelId="{5A276FA6-010C-41CA-A795-12A20E58B7CD}">
      <dsp:nvSpPr>
        <dsp:cNvPr id="0" name=""/>
        <dsp:cNvSpPr/>
      </dsp:nvSpPr>
      <dsp:spPr>
        <a:xfrm>
          <a:off x="7263756" y="3344369"/>
          <a:ext cx="2910937" cy="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6C3D2F-5A05-4596-A225-FC1456570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C051B-F26C-4470-B56C-092B4E1C4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A1B5-1BE4-4CD6-80C4-143959F034D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9DB8B-3A1C-4291-8A97-C19C5D31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310B9-42FE-4FE9-8C0B-5C7382DBB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FFF0-B784-4FE7-8A38-F89DE294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120A-21AF-4F12-ABAA-66A70823631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672F-171E-46DC-915C-C7BCF99F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t.e2ma.net%2Fclick%2F0o7ziz%2Fk4ov9igd%2Fglbhlpf&amp;data=05%7C01%7C%7Cb62f881c781a421c859608db6c0e34c8%7Cfbc63603de504d40b10a1708ddcea0b7%7C0%7C0%7C638222580524746944%7CUnknown%7CTWFpbGZsb3d8eyJWIjoiMC4wLjAwMDAiLCJQIjoiV2luMzIiLCJBTiI6Ik1haWwiLCJXVCI6Mn0%3D%7C3000%7C%7C%7C&amp;sdata=XeHWKdgPNhOa2DaKkDrt%2B8%2BIi38FeT7jOO5nyUfbdA8%3D&amp;reserved=0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ActivityTranslation" TargetMode="External"/><Relationship Id="rId7" Type="http://schemas.openxmlformats.org/officeDocument/2006/relationships/image" Target="../media/image60.png"/><Relationship Id="rId2" Type="http://schemas.openxmlformats.org/officeDocument/2006/relationships/hyperlink" Target="https://bit.ly/OnlineCoursePlann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https://bit.ly/CourseTranslatio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WorkloadCalculato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D7DE-98A5-4EF7-736C-F2774056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Introductions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2FA52FC-EA31-D567-DFC1-A2D453B9F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645969"/>
              </p:ext>
            </p:extLst>
          </p:nvPr>
        </p:nvGraphicFramePr>
        <p:xfrm>
          <a:off x="1153891" y="1242330"/>
          <a:ext cx="10890635" cy="39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Two women standing next to a poster&#10;&#10;Description automatically generated">
            <a:extLst>
              <a:ext uri="{FF2B5EF4-FFF2-40B4-BE49-F238E27FC236}">
                <a16:creationId xmlns:a16="http://schemas.microsoft.com/office/drawing/2014/main" id="{389C6564-BCB0-C20B-708A-269D93BC0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341" y="4298246"/>
            <a:ext cx="2922102" cy="21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63AF-AEBA-C08E-5FEA-E5A46E9F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Student-faculty engagement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6DBFF4A-77C7-E2C2-FC22-9A83BD705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399519"/>
              </p:ext>
            </p:extLst>
          </p:nvPr>
        </p:nvGraphicFramePr>
        <p:xfrm>
          <a:off x="1076186" y="1128452"/>
          <a:ext cx="10663231" cy="245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376F19C-388E-F044-DFDF-B522567FB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197881"/>
              </p:ext>
            </p:extLst>
          </p:nvPr>
        </p:nvGraphicFramePr>
        <p:xfrm>
          <a:off x="1845039" y="3346016"/>
          <a:ext cx="8317195" cy="327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768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5584-C0D6-C6C8-FBCA-BCD41ECA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words about RSI </a:t>
            </a:r>
            <a:r>
              <a:rPr lang="en-US" sz="2400"/>
              <a:t>(Regular and substantive interactions)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E0790D1-CE61-C7CF-E4E4-040732156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384" y="1483896"/>
            <a:ext cx="5191908" cy="51175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AA8E6-7F25-9AA9-C5C9-6522FCECDFF0}"/>
              </a:ext>
            </a:extLst>
          </p:cNvPr>
          <p:cNvSpPr txBox="1"/>
          <p:nvPr/>
        </p:nvSpPr>
        <p:spPr>
          <a:xfrm>
            <a:off x="9254289" y="5935578"/>
            <a:ext cx="1854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C49D0A-A182-0499-D968-9693E496C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48473"/>
              </p:ext>
            </p:extLst>
          </p:nvPr>
        </p:nvGraphicFramePr>
        <p:xfrm>
          <a:off x="8763000" y="4551947"/>
          <a:ext cx="3228454" cy="892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8454">
                  <a:extLst>
                    <a:ext uri="{9D8B030D-6E8A-4147-A177-3AD203B41FA5}">
                      <a16:colId xmlns:a16="http://schemas.microsoft.com/office/drawing/2014/main" val="2842704672"/>
                    </a:ext>
                  </a:extLst>
                </a:gridCol>
              </a:tblGrid>
              <a:tr h="772032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0">
                          <a:solidFill>
                            <a:schemeClr val="tx1"/>
                          </a:solidFill>
                          <a:effectLst/>
                        </a:rPr>
                        <a:t>Graphic retrieved from</a:t>
                      </a:r>
                      <a:r>
                        <a:rPr lang="en-US" sz="1150" b="0">
                          <a:effectLst/>
                        </a:rPr>
                        <a:t> </a:t>
                      </a:r>
                      <a:r>
                        <a:rPr lang="en-US" sz="1150" b="0">
                          <a:effectLst/>
                          <a:hlinkClick r:id="rId3"/>
                        </a:rPr>
                        <a:t>Regular and Substantive Interaction (RSI) in Distance Education by UTRGV’s Center for Online Learning and Teaching Technology</a:t>
                      </a:r>
                      <a:endParaRPr lang="en-US" b="0">
                        <a:effectLst/>
                      </a:endParaRPr>
                    </a:p>
                  </a:txBody>
                  <a:tcPr marL="95250" marR="95250" marT="95250" marB="9525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2221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0AF7BA-60A6-05D4-D2E8-FDA5051E9D2F}"/>
              </a:ext>
            </a:extLst>
          </p:cNvPr>
          <p:cNvSpPr txBox="1"/>
          <p:nvPr/>
        </p:nvSpPr>
        <p:spPr>
          <a:xfrm>
            <a:off x="4704347" y="63486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10" descr="Qr code&#10;&#10;Description automatically generated">
            <a:extLst>
              <a:ext uri="{FF2B5EF4-FFF2-40B4-BE49-F238E27FC236}">
                <a16:creationId xmlns:a16="http://schemas.microsoft.com/office/drawing/2014/main" id="{AE57CC98-6F8C-14D4-05F0-DAAD7D5F4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994" y="5261309"/>
            <a:ext cx="1478882" cy="149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9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5584-C0D6-C6C8-FBCA-BCD41ECA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A few words about RSI (Regular and substantive interactions)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AA8E6-7F25-9AA9-C5C9-6522FCECDFF0}"/>
              </a:ext>
            </a:extLst>
          </p:cNvPr>
          <p:cNvSpPr txBox="1"/>
          <p:nvPr/>
        </p:nvSpPr>
        <p:spPr>
          <a:xfrm>
            <a:off x="9254289" y="5935578"/>
            <a:ext cx="1854868" cy="67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AF7BA-60A6-05D4-D2E8-FDA5051E9D2F}"/>
              </a:ext>
            </a:extLst>
          </p:cNvPr>
          <p:cNvSpPr txBox="1"/>
          <p:nvPr/>
        </p:nvSpPr>
        <p:spPr>
          <a:xfrm>
            <a:off x="4704347" y="63486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466EA5A-1FEC-26FC-6BC3-C568F0772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761391"/>
              </p:ext>
            </p:extLst>
          </p:nvPr>
        </p:nvGraphicFramePr>
        <p:xfrm>
          <a:off x="949234" y="1874517"/>
          <a:ext cx="10480766" cy="460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96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5584-C0D6-C6C8-FBCA-BCD41ECA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A few words about RSI (Regular and substantive interactions)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AA8E6-7F25-9AA9-C5C9-6522FCECDFF0}"/>
              </a:ext>
            </a:extLst>
          </p:cNvPr>
          <p:cNvSpPr txBox="1"/>
          <p:nvPr/>
        </p:nvSpPr>
        <p:spPr>
          <a:xfrm>
            <a:off x="9254289" y="5935578"/>
            <a:ext cx="1854868" cy="67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AF7BA-60A6-05D4-D2E8-FDA5051E9D2F}"/>
              </a:ext>
            </a:extLst>
          </p:cNvPr>
          <p:cNvSpPr txBox="1"/>
          <p:nvPr/>
        </p:nvSpPr>
        <p:spPr>
          <a:xfrm>
            <a:off x="4704347" y="63486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5B0D5B81-5182-26F2-A016-5B74224DD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442253"/>
              </p:ext>
            </p:extLst>
          </p:nvPr>
        </p:nvGraphicFramePr>
        <p:xfrm>
          <a:off x="1092136" y="1959942"/>
          <a:ext cx="10178322" cy="444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FF28931-9DFF-1BCD-1C7A-6D704C070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6303" y="5111665"/>
            <a:ext cx="1647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3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70FE-936E-6941-FDB8-6E426C6E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handouts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13442-ACC7-89AE-3453-2C32F78B4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D17F-B967-4318-1AF0-9091BEC9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Items to assist in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CA71-4E43-6E13-2F3C-BAE8E1D08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387075"/>
            <a:ext cx="7775864" cy="3619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>
                <a:hlinkClick r:id="rId2"/>
              </a:rPr>
              <a:t>https://bit.ly/OnlineCoursePlanning</a:t>
            </a:r>
            <a:endParaRPr lang="en-US" sz="3000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2743200" lvl="6" indent="0">
              <a:buNone/>
            </a:pPr>
            <a:r>
              <a:rPr lang="en-US" sz="3000">
                <a:hlinkClick r:id="rId3"/>
              </a:rPr>
              <a:t>https://bit.ly/ActivityTranslation</a:t>
            </a:r>
            <a:r>
              <a:rPr lang="en-US" sz="300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1A86B1-43CF-7067-FC94-C1645985C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1614" y="1387075"/>
            <a:ext cx="4990022" cy="3619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>
                <a:hlinkClick r:id="rId4"/>
              </a:rPr>
              <a:t>https://bit.ly/CourseTranslation</a:t>
            </a:r>
            <a:endParaRPr lang="en-US" sz="330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924DF-A195-B1F2-F9BD-F52967284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986" y="2050921"/>
            <a:ext cx="1800641" cy="1800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4C1AD-0145-4580-451A-6B0D451A4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858" y="2050921"/>
            <a:ext cx="1801368" cy="1801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F196AF-CFB9-34C5-4818-54F87415C0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715" y="4821848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0A05-FBAA-07E2-35B6-6825FA3A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Workload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FA4B9-02AA-2344-5AB5-604F43476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6B6B-FA01-CF24-B656-9559AF2E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Rice workload calculator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55F3C6-2949-E64C-DB9E-FBA19CE4C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655" y="1045542"/>
            <a:ext cx="6380080" cy="571833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7783DA-8D13-DF70-F5EF-58FD552AA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406" y="5302576"/>
            <a:ext cx="1461301" cy="1461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49478-819C-8B42-A5B0-560889A1F87A}"/>
              </a:ext>
            </a:extLst>
          </p:cNvPr>
          <p:cNvSpPr txBox="1"/>
          <p:nvPr/>
        </p:nvSpPr>
        <p:spPr>
          <a:xfrm>
            <a:off x="8991735" y="4964022"/>
            <a:ext cx="2906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linkClick r:id="rId4"/>
              </a:rPr>
              <a:t>https://bit.ly/WorkloadCalculator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72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1E76-841F-1DB7-DDB1-A9B7ABA0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34C39-D2D6-C812-8AA6-362B53FC6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3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1310-2311-331B-7CDE-C97D49E1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Recitation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6D1221-8A04-11A8-9D8A-B7214A62C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728" y="1443016"/>
            <a:ext cx="4800600" cy="632529"/>
          </a:xfrm>
        </p:spPr>
        <p:txBody>
          <a:bodyPr/>
          <a:lstStyle/>
          <a:p>
            <a:r>
              <a:rPr lang="en-US"/>
              <a:t>on-campus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0141A-4378-700D-1BF0-25EC49225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219417"/>
            <a:ext cx="4800600" cy="4474345"/>
          </a:xfrm>
        </p:spPr>
        <p:txBody>
          <a:bodyPr>
            <a:normAutofit lnSpcReduction="10000"/>
          </a:bodyPr>
          <a:lstStyle/>
          <a:p>
            <a:r>
              <a:rPr lang="en-US"/>
              <a:t>2 credit hour pharmacy calculations course</a:t>
            </a:r>
          </a:p>
          <a:p>
            <a:pPr lvl="1"/>
            <a:r>
              <a:rPr lang="en-US"/>
              <a:t>1 credit hour lecture weekly</a:t>
            </a:r>
          </a:p>
          <a:p>
            <a:pPr lvl="1"/>
            <a:r>
              <a:rPr lang="en-US"/>
              <a:t>1 credit hour recitation weekly</a:t>
            </a:r>
          </a:p>
          <a:p>
            <a:r>
              <a:rPr lang="en-US"/>
              <a:t>Recitation involved students bringing difficult problems to class, and working with a partner or group to solve the problem</a:t>
            </a:r>
          </a:p>
          <a:p>
            <a:r>
              <a:rPr lang="en-US"/>
              <a:t>Faculty member would rove the classroom and solve commonly asked questions on overhead projector for whole class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75BD6B-2188-22B4-8FDF-6C56A928E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4828" y="1443015"/>
            <a:ext cx="4800600" cy="632529"/>
          </a:xfrm>
        </p:spPr>
        <p:txBody>
          <a:bodyPr/>
          <a:lstStyle/>
          <a:p>
            <a:r>
              <a:rPr lang="en-US"/>
              <a:t>online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18F48F-47F5-4989-493E-1627812FC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864" y="2219416"/>
            <a:ext cx="4800600" cy="4323427"/>
          </a:xfrm>
        </p:spPr>
        <p:txBody>
          <a:bodyPr>
            <a:normAutofit lnSpcReduction="10000"/>
          </a:bodyPr>
          <a:lstStyle/>
          <a:p>
            <a:r>
              <a:rPr lang="en-US"/>
              <a:t>Students split into groups of 4-5 students</a:t>
            </a:r>
          </a:p>
          <a:p>
            <a:r>
              <a:rPr lang="en-US"/>
              <a:t>Each student in group has a different set of two problems that they “teach” the other people in their group how to solve</a:t>
            </a:r>
          </a:p>
          <a:p>
            <a:r>
              <a:rPr lang="en-US"/>
              <a:t>Students must submit a video with both an audio and video component showing step by step how to complete both problems</a:t>
            </a:r>
          </a:p>
          <a:p>
            <a:r>
              <a:rPr lang="en-US"/>
              <a:t>Students can view the videos from others in their group</a:t>
            </a:r>
          </a:p>
          <a:p>
            <a:r>
              <a:rPr lang="en-US"/>
              <a:t>Instructor or TA give personalized feedback weekly on the videos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8006-2894-F793-074C-74DBBE45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ED69C3-B1BB-A223-2C74-EEEEF145C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384987"/>
              </p:ext>
            </p:extLst>
          </p:nvPr>
        </p:nvGraphicFramePr>
        <p:xfrm>
          <a:off x="1065320" y="1438183"/>
          <a:ext cx="10777492" cy="480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078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D2AB-CD5F-B4C7-863B-D63B5EE3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Activity + 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F5FC9-E66B-AA90-5D8E-F0D232634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On-campus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B7B6B-C6BA-90BB-B55F-5B9FC63C05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Think-pair-share followed by poll questions related to a mini-case or course content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B7979-C0D7-17AC-3E01-C7054601A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2E02D-D9B9-86E7-F54E-2E93979138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Small group discussion board with mini-case or content links and open-ended questions followed by an individual, no-stakes/low-stakes quiz with case questions that would have been in polls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2EBA-24FF-F7D7-B310-439B216E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A42E7-4702-E3D1-A412-CE2A047F5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On-campus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7BC4F-20F1-6954-9CAD-4C6E1EB8C6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Small group discussion of a case and completion of a group assignment, such as a care plan or business plan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105DB-8267-482A-5FFA-A4BDBF25F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CADF48-1A02-2244-729A-FF061D767E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Small group discussion board with case and separate assignment templates provided for each group linked in OneDrive, which will be submitted to a group assignment in the LMS once completed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749F-9782-BCF2-30D0-707BA742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Socratic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7ECA-F045-5F27-E011-16C3ECEDA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On-campus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EE185-6CB9-AF30-8C54-856C959301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Socratic method or inquiry-based questions asked throughout a lecture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EFED8-C5AA-7BD8-D025-FFF90C5AF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D68DF-9A20-96F4-CAB7-35EEE00B86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Quiz questions embedded in lecture video (can be multiple choice or open-ended) </a:t>
            </a:r>
          </a:p>
          <a:p>
            <a:r>
              <a:rPr lang="en-US">
                <a:ea typeface="+mn-lt"/>
                <a:cs typeface="+mn-lt"/>
              </a:rPr>
              <a:t>OR have students leave comments/questions on your recording </a:t>
            </a:r>
          </a:p>
          <a:p>
            <a:r>
              <a:rPr lang="en-US">
                <a:ea typeface="+mn-lt"/>
                <a:cs typeface="+mn-lt"/>
              </a:rPr>
              <a:t>OR have students take notes on your recording and then submit to an assignment.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24CF-2BF0-1BCE-EC11-1D971D76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90D82-A841-34E7-2DAE-7B062BD7A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On-campus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A25BB-AF67-983E-7482-C487A9F5AB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Peer instruction activity with lecture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700DB-7CB6-4C6B-CEEB-5700BBB9B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ACB1A-4724-1B4C-D577-8A2AB9BAFD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Post textbook chapter, handout, or lecture slides to as an annotation activity and have students annotate the document with questions, comments, and so many required responses to each other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43AB-A9DF-E5EA-A4CD-5D73FB0E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9ABDF-4352-523C-AABE-00EDBCBC3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F538-6F4E-FD58-2EDE-0336D295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this matter?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7827A-0DD7-2A31-5510-2EC426839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2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67AC-434E-F8EF-CEC9-6CEDA263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Oversight requirements</a:t>
            </a:r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5832F716-2D50-BC33-1C08-F80A70B31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89" y="1592880"/>
            <a:ext cx="3133725" cy="80010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134DF11-87F0-DD53-BA87-06188CFD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10" y="2863349"/>
            <a:ext cx="24288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22FBD-7F4A-F1BC-BC95-FA40D85B4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10" y="5553441"/>
            <a:ext cx="942975" cy="819150"/>
          </a:xfrm>
          <a:prstGeom prst="rect">
            <a:avLst/>
          </a:prstGeom>
        </p:spPr>
      </p:pic>
      <p:pic>
        <p:nvPicPr>
          <p:cNvPr id="6" name="Picture 2" descr="Accreditation Council for Pharmacy Education Logo">
            <a:extLst>
              <a:ext uri="{FF2B5EF4-FFF2-40B4-BE49-F238E27FC236}">
                <a16:creationId xmlns:a16="http://schemas.microsoft.com/office/drawing/2014/main" id="{222BB773-60DE-C2F0-3358-417B7940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10" y="4546847"/>
            <a:ext cx="32194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23CFE-B5AD-BF4F-D276-6AED5C838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572" y="1592880"/>
            <a:ext cx="4095750" cy="857250"/>
          </a:xfrm>
          <a:prstGeom prst="rect">
            <a:avLst/>
          </a:prstGeom>
        </p:spPr>
      </p:pic>
      <p:pic>
        <p:nvPicPr>
          <p:cNvPr id="1026" name="Picture 2" descr="Idaho Academy of Nutrition &amp; Dietetics - The Accreditation Council for  Education in Nutrition and Dietetics (ACEND) is the accrediting agency for  education programs preparing students for careers as registered dietitian  nutritionists">
            <a:extLst>
              <a:ext uri="{FF2B5EF4-FFF2-40B4-BE49-F238E27FC236}">
                <a16:creationId xmlns:a16="http://schemas.microsoft.com/office/drawing/2014/main" id="{C3651CC6-4AA4-C261-DEBE-432B82A4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72" y="2863349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6D15A-B81D-EDA0-EA98-4567EC133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572" y="4750770"/>
            <a:ext cx="17145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9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C5F1-6197-FF29-E5BD-F1ED99CF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A2D22-60C0-AA38-91AE-3B7103415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C0F0-632C-774E-622C-8C74905A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Chunking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9127B9-9FC0-482A-623E-1FDEED236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670073"/>
              </p:ext>
            </p:extLst>
          </p:nvPr>
        </p:nvGraphicFramePr>
        <p:xfrm>
          <a:off x="1321862" y="1253290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91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D349-7A5E-06C5-4057-7D786393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2: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B5956-51CA-24A4-317F-7E138FD98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3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3F19-5273-AF79-BF8A-25F299E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Student-Content Engagement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83DE3E-FB98-9031-EDAF-83961A732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357246"/>
              </p:ext>
            </p:extLst>
          </p:nvPr>
        </p:nvGraphicFramePr>
        <p:xfrm>
          <a:off x="1338234" y="1507361"/>
          <a:ext cx="10178322" cy="292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7BA720-06DC-EB47-3FC5-F21730A5FFAC}"/>
              </a:ext>
            </a:extLst>
          </p:cNvPr>
          <p:cNvSpPr txBox="1"/>
          <p:nvPr/>
        </p:nvSpPr>
        <p:spPr>
          <a:xfrm>
            <a:off x="1251678" y="3586578"/>
            <a:ext cx="23548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/>
              <a:t>Short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/>
              <a:t>Focused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/>
              <a:t>Difficult and/or most important concepts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/>
              <a:t>Can be “found”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FC2AF-E3D6-3D6A-E7C5-F7B76C455064}"/>
              </a:ext>
            </a:extLst>
          </p:cNvPr>
          <p:cNvSpPr txBox="1"/>
          <p:nvPr/>
        </p:nvSpPr>
        <p:spPr>
          <a:xfrm>
            <a:off x="6539513" y="3494244"/>
            <a:ext cx="213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>
              <a:buFont typeface="Arial" panose="020B0604020202020204" pitchFamily="34" charset="0"/>
              <a:buChar char="•"/>
            </a:pPr>
            <a:r>
              <a:rPr lang="en-US" sz="2000"/>
              <a:t>Scaffolded</a:t>
            </a:r>
          </a:p>
          <a:p>
            <a:pPr marL="230188" lvl="0" indent="-230188">
              <a:buFont typeface="Arial" panose="020B0604020202020204" pitchFamily="34" charset="0"/>
              <a:buChar char="•"/>
            </a:pPr>
            <a:r>
              <a:rPr lang="en-US" sz="2000"/>
              <a:t>Submitted </a:t>
            </a:r>
          </a:p>
          <a:p>
            <a:pPr marL="230188" lvl="0" indent="-230188">
              <a:buFont typeface="Arial" panose="020B0604020202020204" pitchFamily="34" charset="0"/>
              <a:buChar char="•"/>
            </a:pPr>
            <a:r>
              <a:rPr lang="en-US" sz="2000"/>
              <a:t>“Graded”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3CE2C-6A55-B413-A2A0-362882E5A4C6}"/>
              </a:ext>
            </a:extLst>
          </p:cNvPr>
          <p:cNvSpPr txBox="1"/>
          <p:nvPr/>
        </p:nvSpPr>
        <p:spPr>
          <a:xfrm>
            <a:off x="9232935" y="3586578"/>
            <a:ext cx="23701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attempts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/>
              <a:t>As or more difficult than exam questions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56678-CFE6-CB17-B7BA-139B003E0EE0}"/>
              </a:ext>
            </a:extLst>
          </p:cNvPr>
          <p:cNvSpPr txBox="1"/>
          <p:nvPr/>
        </p:nvSpPr>
        <p:spPr>
          <a:xfrm>
            <a:off x="4017818" y="3713018"/>
            <a:ext cx="2078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/>
              <a:t>OER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/>
              <a:t>Sections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/>
              <a:t>Authentic</a:t>
            </a:r>
          </a:p>
        </p:txBody>
      </p:sp>
    </p:spTree>
    <p:extLst>
      <p:ext uri="{BB962C8B-B14F-4D97-AF65-F5344CB8AC3E}">
        <p14:creationId xmlns:p14="http://schemas.microsoft.com/office/powerpoint/2010/main" val="272255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EAAA-DE02-42FE-A2FF-4924CDB1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/>
              <a:t>Student-Student Engagement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364EB0-5074-721A-F506-004D83E3C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092779"/>
              </p:ext>
            </p:extLst>
          </p:nvPr>
        </p:nvGraphicFramePr>
        <p:xfrm>
          <a:off x="928254" y="1270924"/>
          <a:ext cx="10866582" cy="520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60183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16208_win32_fixed.potx" id="{84AF7F3C-60DD-4AB5-B3E9-3CB062C9A041}" vid="{36281799-A49C-4605-BD89-C62E2E9FED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9537213-F07C-4224-A6CD-94A0AFC2F874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86AE023480B4DBFD3AF5E42E2A2ED" ma:contentTypeVersion="8" ma:contentTypeDescription="Create a new document." ma:contentTypeScope="" ma:versionID="8f0a0cb4791bfef7693208065667c132">
  <xsd:schema xmlns:xsd="http://www.w3.org/2001/XMLSchema" xmlns:xs="http://www.w3.org/2001/XMLSchema" xmlns:p="http://schemas.microsoft.com/office/2006/metadata/properties" xmlns:ns2="243789fc-cd45-49f6-91ef-b968bb3a1ade" xmlns:ns3="794395be-6a67-4d11-b91b-232c7f8fc22a" targetNamespace="http://schemas.microsoft.com/office/2006/metadata/properties" ma:root="true" ma:fieldsID="f7145824791e79da643fd5bfc06f9000" ns2:_="" ns3:_="">
    <xsd:import namespace="243789fc-cd45-49f6-91ef-b968bb3a1ade"/>
    <xsd:import namespace="794395be-6a67-4d11-b91b-232c7f8fc2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789fc-cd45-49f6-91ef-b968bb3a1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395be-6a67-4d11-b91b-232c7f8fc2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754438-36DF-4FDF-ACF5-0CAFEE3B48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21D5B-2E9E-4893-97EE-C6E6E2191801}">
  <ds:schemaRefs>
    <ds:schemaRef ds:uri="243789fc-cd45-49f6-91ef-b968bb3a1ade"/>
    <ds:schemaRef ds:uri="794395be-6a67-4d11-b91b-232c7f8fc2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92B769-9888-484C-B6C2-7EF638FA9F00}">
  <ds:schemaRefs>
    <ds:schemaRef ds:uri="243789fc-cd45-49f6-91ef-b968bb3a1ade"/>
    <ds:schemaRef ds:uri="794395be-6a67-4d11-b91b-232c7f8fc2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teacher</Template>
  <TotalTime>0</TotalTime>
  <Words>717</Words>
  <Application>Microsoft Office PowerPoint</Application>
  <PresentationFormat>Widescreen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 MT</vt:lpstr>
      <vt:lpstr>Impact</vt:lpstr>
      <vt:lpstr>Badge</vt:lpstr>
      <vt:lpstr>Introductions</vt:lpstr>
      <vt:lpstr>Objectives</vt:lpstr>
      <vt:lpstr>Why does this matter?</vt:lpstr>
      <vt:lpstr>Oversight requirements</vt:lpstr>
      <vt:lpstr>Step 1: Content</vt:lpstr>
      <vt:lpstr>Chunking</vt:lpstr>
      <vt:lpstr>Step 2: engagement</vt:lpstr>
      <vt:lpstr>Student-Content Engagement</vt:lpstr>
      <vt:lpstr>Student-Student Engagement</vt:lpstr>
      <vt:lpstr>Student-faculty engagement</vt:lpstr>
      <vt:lpstr>A few words about RSI (Regular and substantive interactions)</vt:lpstr>
      <vt:lpstr>A few words about RSI (Regular and substantive interactions)</vt:lpstr>
      <vt:lpstr>A few words about RSI (Regular and substantive interactions)</vt:lpstr>
      <vt:lpstr>handouts</vt:lpstr>
      <vt:lpstr>Items to assist in the process</vt:lpstr>
      <vt:lpstr>Workload</vt:lpstr>
      <vt:lpstr>Rice workload calculator</vt:lpstr>
      <vt:lpstr>examples</vt:lpstr>
      <vt:lpstr>Recitation activity</vt:lpstr>
      <vt:lpstr>Group Activity + Poll</vt:lpstr>
      <vt:lpstr>Group Discussion</vt:lpstr>
      <vt:lpstr>Socratic method</vt:lpstr>
      <vt:lpstr>Peer instruction</vt:lpstr>
      <vt:lpstr>Questions?</vt:lpstr>
    </vt:vector>
  </TitlesOfParts>
  <Company>Manchester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Pathway: Lessons Learned And advice to share</dc:title>
  <dc:creator>mmbray</dc:creator>
  <cp:lastModifiedBy>Trovinger, Sara N</cp:lastModifiedBy>
  <cp:revision>2</cp:revision>
  <dcterms:created xsi:type="dcterms:W3CDTF">2023-01-12T15:39:20Z</dcterms:created>
  <dcterms:modified xsi:type="dcterms:W3CDTF">2024-02-07T21:35:53Z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0x010100A9E86AE023480B4DBFD3AF5E42E2A2ED</vt:lpwstr>
  </property>
</Properties>
</file>